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Lst>
  <p:sldSz cy="5143500" cx="9144000"/>
  <p:notesSz cx="6858000" cy="9144000"/>
  <p:embeddedFontLst>
    <p:embeddedFont>
      <p:font typeface="Play"/>
      <p:regular r:id="rId18"/>
      <p:bold r:id="rId19"/>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588"/>
        <p:guide pos="144"/>
        <p:guide orient="horz" pos="852"/>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95" name="Shape 2"/>
        <p:cNvGrpSpPr/>
        <p:nvPr/>
      </p:nvGrpSpPr>
      <p:grpSpPr>
        <a:xfrm>
          <a:off x="0" y="0"/>
          <a:ext cx="0" cy="0"/>
          <a:chOff x="0" y="0"/>
          <a:chExt cx="0" cy="0"/>
        </a:xfrm>
      </p:grpSpPr>
      <p:sp>
        <p:nvSpPr>
          <p:cNvPr id="1048711" name="Google Shape;3;n"/>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2" name="Google Shape;4;n"/>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 name="Shape 85"/>
        <p:cNvGrpSpPr/>
        <p:nvPr/>
      </p:nvGrpSpPr>
      <p:grpSpPr>
        <a:xfrm>
          <a:off x="0" y="0"/>
          <a:ext cx="0" cy="0"/>
          <a:chOff x="0" y="0"/>
          <a:chExt cx="0" cy="0"/>
        </a:xfrm>
      </p:grpSpPr>
      <p:sp>
        <p:nvSpPr>
          <p:cNvPr id="1048593" name="Google Shape;86;p5:notes"/>
          <p:cNvSpPr/>
          <p:nvPr>
            <p:ph type="sldImg" idx="2"/>
          </p:nvPr>
        </p:nvSpPr>
        <p:spPr>
          <a:xfrm>
            <a:off x="533400" y="763588"/>
            <a:ext cx="6704013" cy="37719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4" name="Google Shape;87;p5: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158750" rtl="0">
              <a:lnSpc>
                <a:spcPct val="100000"/>
              </a:lnSpc>
              <a:spcBef>
                <a:spcPts val="0"/>
              </a:spcBef>
              <a:spcAft>
                <a:spcPts val="0"/>
              </a:spcAft>
              <a:buSzPts val="1100"/>
              <a:buNone/>
            </a:pPr>
            <a:r>
              <a:t/>
            </a:r>
            <a:endParaRPr b="1"/>
          </a:p>
        </p:txBody>
      </p:sp>
      <p:sp>
        <p:nvSpPr>
          <p:cNvPr id="1048595" name="Google Shape;88;p5:notes"/>
          <p:cNvSpPr txBox="1"/>
          <p:nvPr>
            <p:ph type="sldNum" idx="12"/>
          </p:nvPr>
        </p:nvSpPr>
        <p:spPr>
          <a:xfrm>
            <a:off x="0" y="0"/>
            <a:ext cx="3000000" cy="3000000"/>
          </a:xfrm>
          <a:prstGeom prst="rect"/>
          <a:noFill/>
          <a:ln>
            <a:noFill/>
          </a:ln>
        </p:spPr>
        <p:txBody>
          <a:bodyPr anchor="t"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400" i="0" lang="en" strike="noStrike" u="none">
                <a:solidFill>
                  <a:srgbClr val="000000"/>
                </a:solidFill>
                <a:latin typeface="Times New Roman"/>
                <a:ea typeface="Times New Roman"/>
                <a:cs typeface="Times New Roman"/>
                <a:sym typeface="Times New Roman"/>
              </a:rPr>
              <a:t>‹#›</a:t>
            </a:fld>
            <a:endParaRPr b="0" cap="none" sz="14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168"/>
        <p:cNvGrpSpPr/>
        <p:nvPr/>
      </p:nvGrpSpPr>
      <p:grpSpPr>
        <a:xfrm>
          <a:off x="0" y="0"/>
          <a:ext cx="0" cy="0"/>
          <a:chOff x="0" y="0"/>
          <a:chExt cx="0" cy="0"/>
        </a:xfrm>
      </p:grpSpPr>
      <p:sp>
        <p:nvSpPr>
          <p:cNvPr id="1048641" name="Google Shape;169;p41: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42" name="Google Shape;170;p41: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175"/>
        <p:cNvGrpSpPr/>
        <p:nvPr/>
      </p:nvGrpSpPr>
      <p:grpSpPr>
        <a:xfrm>
          <a:off x="0" y="0"/>
          <a:ext cx="0" cy="0"/>
          <a:chOff x="0" y="0"/>
          <a:chExt cx="0" cy="0"/>
        </a:xfrm>
      </p:grpSpPr>
      <p:sp>
        <p:nvSpPr>
          <p:cNvPr id="1048645" name="Google Shape;176;p42: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46" name="Google Shape;177;p42: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182"/>
        <p:cNvGrpSpPr/>
        <p:nvPr/>
      </p:nvGrpSpPr>
      <p:grpSpPr>
        <a:xfrm>
          <a:off x="0" y="0"/>
          <a:ext cx="0" cy="0"/>
          <a:chOff x="0" y="0"/>
          <a:chExt cx="0" cy="0"/>
        </a:xfrm>
      </p:grpSpPr>
      <p:sp>
        <p:nvSpPr>
          <p:cNvPr id="1048649" name="Google Shape;183;p43: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50" name="Google Shape;184;p43: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189"/>
        <p:cNvGrpSpPr/>
        <p:nvPr/>
      </p:nvGrpSpPr>
      <p:grpSpPr>
        <a:xfrm>
          <a:off x="0" y="0"/>
          <a:ext cx="0" cy="0"/>
          <a:chOff x="0" y="0"/>
          <a:chExt cx="0" cy="0"/>
        </a:xfrm>
      </p:grpSpPr>
      <p:sp>
        <p:nvSpPr>
          <p:cNvPr id="1048653" name="Google Shape;190;p44: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54" name="Google Shape;191;p44: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196"/>
        <p:cNvGrpSpPr/>
        <p:nvPr/>
      </p:nvGrpSpPr>
      <p:grpSpPr>
        <a:xfrm>
          <a:off x="0" y="0"/>
          <a:ext cx="0" cy="0"/>
          <a:chOff x="0" y="0"/>
          <a:chExt cx="0" cy="0"/>
        </a:xfrm>
      </p:grpSpPr>
      <p:sp>
        <p:nvSpPr>
          <p:cNvPr id="1048656" name="Google Shape;197;p45: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57" name="Google Shape;198;p45: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104"/>
        <p:cNvGrpSpPr/>
        <p:nvPr/>
      </p:nvGrpSpPr>
      <p:grpSpPr>
        <a:xfrm>
          <a:off x="0" y="0"/>
          <a:ext cx="0" cy="0"/>
          <a:chOff x="0" y="0"/>
          <a:chExt cx="0" cy="0"/>
        </a:xfrm>
      </p:grpSpPr>
      <p:sp>
        <p:nvSpPr>
          <p:cNvPr id="1048606" name="Google Shape;105;p8: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298450" lvl="0" marL="457200" rtl="0">
              <a:lnSpc>
                <a:spcPct val="100000"/>
              </a:lnSpc>
              <a:spcBef>
                <a:spcPts val="0"/>
              </a:spcBef>
              <a:spcAft>
                <a:spcPts val="0"/>
              </a:spcAft>
              <a:buSzPts val="1100"/>
              <a:buNone/>
            </a:pPr>
            <a:r>
              <a:t/>
            </a:r>
            <a:endParaRPr b="1"/>
          </a:p>
        </p:txBody>
      </p:sp>
      <p:sp>
        <p:nvSpPr>
          <p:cNvPr id="1048607" name="Google Shape;106;p8: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114"/>
        <p:cNvGrpSpPr/>
        <p:nvPr/>
      </p:nvGrpSpPr>
      <p:grpSpPr>
        <a:xfrm>
          <a:off x="0" y="0"/>
          <a:ext cx="0" cy="0"/>
          <a:chOff x="0" y="0"/>
          <a:chExt cx="0" cy="0"/>
        </a:xfrm>
      </p:grpSpPr>
      <p:sp>
        <p:nvSpPr>
          <p:cNvPr id="1048613" name="Google Shape;115;p36: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14" name="Google Shape;116;p36: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126"/>
        <p:cNvGrpSpPr/>
        <p:nvPr/>
      </p:nvGrpSpPr>
      <p:grpSpPr>
        <a:xfrm>
          <a:off x="0" y="0"/>
          <a:ext cx="0" cy="0"/>
          <a:chOff x="0" y="0"/>
          <a:chExt cx="0" cy="0"/>
        </a:xfrm>
      </p:grpSpPr>
      <p:sp>
        <p:nvSpPr>
          <p:cNvPr id="1048617" name="Google Shape;127;p37: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18" name="Google Shape;128;p37: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35"/>
        <p:cNvGrpSpPr/>
        <p:nvPr/>
      </p:nvGrpSpPr>
      <p:grpSpPr>
        <a:xfrm>
          <a:off x="0" y="0"/>
          <a:ext cx="0" cy="0"/>
          <a:chOff x="0" y="0"/>
          <a:chExt cx="0" cy="0"/>
        </a:xfrm>
      </p:grpSpPr>
      <p:sp>
        <p:nvSpPr>
          <p:cNvPr id="1048621" name="Google Shape;136;p38: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22" name="Google Shape;137;p38: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142"/>
        <p:cNvGrpSpPr/>
        <p:nvPr/>
      </p:nvGrpSpPr>
      <p:grpSpPr>
        <a:xfrm>
          <a:off x="0" y="0"/>
          <a:ext cx="0" cy="0"/>
          <a:chOff x="0" y="0"/>
          <a:chExt cx="0" cy="0"/>
        </a:xfrm>
      </p:grpSpPr>
      <p:sp>
        <p:nvSpPr>
          <p:cNvPr id="1048625" name="Google Shape;143;p39: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26" name="Google Shape;144;p39: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148"/>
        <p:cNvGrpSpPr/>
        <p:nvPr/>
      </p:nvGrpSpPr>
      <p:grpSpPr>
        <a:xfrm>
          <a:off x="0" y="0"/>
          <a:ext cx="0" cy="0"/>
          <a:chOff x="0" y="0"/>
          <a:chExt cx="0" cy="0"/>
        </a:xfrm>
      </p:grpSpPr>
      <p:sp>
        <p:nvSpPr>
          <p:cNvPr id="1048629" name="Google Shape;149;p40: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30" name="Google Shape;150;p40: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154"/>
        <p:cNvGrpSpPr/>
        <p:nvPr/>
      </p:nvGrpSpPr>
      <p:grpSpPr>
        <a:xfrm>
          <a:off x="0" y="0"/>
          <a:ext cx="0" cy="0"/>
          <a:chOff x="0" y="0"/>
          <a:chExt cx="0" cy="0"/>
        </a:xfrm>
      </p:grpSpPr>
      <p:sp>
        <p:nvSpPr>
          <p:cNvPr id="1048633" name="Google Shape;155;g2c949e88d6c_0_9: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34" name="Google Shape;156;g2c949e88d6c_0_9: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161"/>
        <p:cNvGrpSpPr/>
        <p:nvPr/>
      </p:nvGrpSpPr>
      <p:grpSpPr>
        <a:xfrm>
          <a:off x="0" y="0"/>
          <a:ext cx="0" cy="0"/>
          <a:chOff x="0" y="0"/>
          <a:chExt cx="0" cy="0"/>
        </a:xfrm>
      </p:grpSpPr>
      <p:sp>
        <p:nvSpPr>
          <p:cNvPr id="1048637" name="Google Shape;162;g2c949e88d6c_0_3:notes"/>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t/>
            </a:r>
            <a:endParaRPr b="1"/>
          </a:p>
        </p:txBody>
      </p:sp>
      <p:sp>
        <p:nvSpPr>
          <p:cNvPr id="1048638" name="Google Shape;163;g2c949e88d6c_0_3:notes"/>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5" name="Shape 6"/>
        <p:cNvGrpSpPr/>
        <p:nvPr/>
      </p:nvGrpSpPr>
      <p:grpSpPr>
        <a:xfrm>
          <a:off x="0" y="0"/>
          <a:ext cx="0" cy="0"/>
          <a:chOff x="0" y="0"/>
          <a:chExt cx="0" cy="0"/>
        </a:xfrm>
      </p:grpSpPr>
      <p:sp>
        <p:nvSpPr>
          <p:cNvPr id="1048576" name="Google Shape;7;p47"/>
          <p:cNvSpPr txBox="1"/>
          <p:nvPr>
            <p:ph type="ctrTitle"/>
          </p:nvPr>
        </p:nvSpPr>
        <p:spPr>
          <a:xfrm>
            <a:off x="1143000" y="841375"/>
            <a:ext cx="6858000" cy="1790700"/>
          </a:xfrm>
          <a:prstGeom prst="rect"/>
          <a:noFill/>
          <a:ln>
            <a:noFill/>
          </a:ln>
        </p:spPr>
        <p:txBody>
          <a:bodyPr anchor="b" anchorCtr="0" bIns="45700" lIns="91425" rIns="91425" spcFirstLastPara="1" tIns="45700" wrap="square">
            <a:noAutofit/>
          </a:bodyPr>
          <a:lstStyle>
            <a:lvl1pPr algn="ctr" lvl="0" marR="0" rtl="0">
              <a:lnSpc>
                <a:spcPct val="90000"/>
              </a:lnSpc>
              <a:spcBef>
                <a:spcPts val="0"/>
              </a:spcBef>
              <a:spcAft>
                <a:spcPts val="0"/>
              </a:spcAft>
              <a:buClr>
                <a:schemeClr val="dk1"/>
              </a:buClr>
              <a:buSzPts val="6000"/>
              <a:buFont typeface="Play"/>
              <a:buNone/>
              <a:defRPr b="0" cap="none" sz="60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577" name="Google Shape;8;p47"/>
          <p:cNvSpPr txBox="1"/>
          <p:nvPr>
            <p:ph type="subTitle" idx="1"/>
          </p:nvPr>
        </p:nvSpPr>
        <p:spPr>
          <a:xfrm>
            <a:off x="1143000" y="2701925"/>
            <a:ext cx="6858000" cy="1241425"/>
          </a:xfrm>
          <a:prstGeom prst="rect"/>
          <a:noFill/>
          <a:ln>
            <a:noFill/>
          </a:ln>
        </p:spPr>
        <p:txBody>
          <a:bodyPr anchor="t" anchorCtr="0" bIns="45700" lIns="91425" rIns="91425" spcFirstLastPara="1" tIns="45700" wrap="square">
            <a:noAutofit/>
          </a:bodyPr>
          <a:lstStyle>
            <a:lvl1pPr algn="ctr" lvl="0" marR="0" rtl="0">
              <a:lnSpc>
                <a:spcPct val="90000"/>
              </a:lnSpc>
              <a:spcBef>
                <a:spcPts val="1000"/>
              </a:spcBef>
              <a:spcAft>
                <a:spcPts val="0"/>
              </a:spcAft>
              <a:buClr>
                <a:schemeClr val="dk1"/>
              </a:buClr>
              <a:buSzPts val="2400"/>
              <a:buFont typeface="Arial"/>
              <a:buNone/>
              <a:defRPr b="0" cap="none" sz="2400" i="0" strike="noStrike" u="none">
                <a:solidFill>
                  <a:schemeClr val="dk1"/>
                </a:solidFill>
                <a:latin typeface="Arial"/>
                <a:ea typeface="Arial"/>
                <a:cs typeface="Arial"/>
                <a:sym typeface="Arial"/>
              </a:defRPr>
            </a:lvl1pPr>
            <a:lvl2pPr algn="ctr" lvl="1" marR="0" rtl="0">
              <a:lnSpc>
                <a:spcPct val="90000"/>
              </a:lnSpc>
              <a:spcBef>
                <a:spcPts val="500"/>
              </a:spcBef>
              <a:spcAft>
                <a:spcPts val="0"/>
              </a:spcAft>
              <a:buClr>
                <a:schemeClr val="dk1"/>
              </a:buClr>
              <a:buSzPts val="2000"/>
              <a:buFont typeface="Arial"/>
              <a:buNone/>
              <a:defRPr b="0" cap="none" sz="2000" i="0" strike="noStrike" u="none">
                <a:solidFill>
                  <a:schemeClr val="dk1"/>
                </a:solidFill>
                <a:latin typeface="Arial"/>
                <a:ea typeface="Arial"/>
                <a:cs typeface="Arial"/>
                <a:sym typeface="Arial"/>
              </a:defRPr>
            </a:lvl2pPr>
            <a:lvl3pPr algn="ctr" lvl="2" marR="0" rtl="0">
              <a:lnSpc>
                <a:spcPct val="90000"/>
              </a:lnSpc>
              <a:spcBef>
                <a:spcPts val="500"/>
              </a:spcBef>
              <a:spcAft>
                <a:spcPts val="0"/>
              </a:spcAft>
              <a:buClr>
                <a:schemeClr val="dk1"/>
              </a:buClr>
              <a:buSzPts val="1800"/>
              <a:buFont typeface="Arial"/>
              <a:buNone/>
              <a:defRPr b="0" cap="none" sz="1800" i="0" strike="noStrike" u="none">
                <a:solidFill>
                  <a:schemeClr val="dk1"/>
                </a:solidFill>
                <a:latin typeface="Arial"/>
                <a:ea typeface="Arial"/>
                <a:cs typeface="Arial"/>
                <a:sym typeface="Arial"/>
              </a:defRPr>
            </a:lvl3pPr>
            <a:lvl4pPr algn="ctr" lvl="3"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4pPr>
            <a:lvl5pPr algn="ctr" lvl="4"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5pPr>
            <a:lvl6pPr algn="ctr" lvl="5"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6pPr>
            <a:lvl7pPr algn="ctr" lvl="6"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7pPr>
            <a:lvl8pPr algn="ctr" lvl="7"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8pPr>
            <a:lvl9pPr algn="ctr" lvl="8" marR="0" rtl="0">
              <a:lnSpc>
                <a:spcPct val="90000"/>
              </a:lnSpc>
              <a:spcBef>
                <a:spcPts val="5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9pPr>
          </a:lstStyle>
          <a:p/>
        </p:txBody>
      </p:sp>
      <p:sp>
        <p:nvSpPr>
          <p:cNvPr id="1048578" name="Google Shape;9;p47"/>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79" name="Google Shape;10;p47"/>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80" name="Google Shape;11;p47"/>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89" name="Shape 63"/>
        <p:cNvGrpSpPr/>
        <p:nvPr/>
      </p:nvGrpSpPr>
      <p:grpSpPr>
        <a:xfrm>
          <a:off x="0" y="0"/>
          <a:ext cx="0" cy="0"/>
          <a:chOff x="0" y="0"/>
          <a:chExt cx="0" cy="0"/>
        </a:xfrm>
      </p:grpSpPr>
      <p:sp>
        <p:nvSpPr>
          <p:cNvPr id="1048678" name="Google Shape;64;p60"/>
          <p:cNvSpPr txBox="1"/>
          <p:nvPr>
            <p:ph type="title"/>
          </p:nvPr>
        </p:nvSpPr>
        <p:spPr>
          <a:xfrm>
            <a:off x="628650" y="274638"/>
            <a:ext cx="7886700" cy="993775"/>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Play"/>
              <a:buNone/>
              <a:defRPr b="0" cap="none" sz="44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79" name="Google Shape;65;p60"/>
          <p:cNvSpPr txBox="1"/>
          <p:nvPr>
            <p:ph type="body" idx="1"/>
          </p:nvPr>
        </p:nvSpPr>
        <p:spPr>
          <a:xfrm rot="5400000">
            <a:off x="2940844" y="-942181"/>
            <a:ext cx="3262312" cy="7886700"/>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80" name="Google Shape;66;p60"/>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1" name="Google Shape;67;p60"/>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2" name="Google Shape;68;p60"/>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86" name="Shape 69"/>
        <p:cNvGrpSpPr/>
        <p:nvPr/>
      </p:nvGrpSpPr>
      <p:grpSpPr>
        <a:xfrm>
          <a:off x="0" y="0"/>
          <a:ext cx="0" cy="0"/>
          <a:chOff x="0" y="0"/>
          <a:chExt cx="0" cy="0"/>
        </a:xfrm>
      </p:grpSpPr>
      <p:sp>
        <p:nvSpPr>
          <p:cNvPr id="1048662" name="Google Shape;70;p61"/>
          <p:cNvSpPr txBox="1"/>
          <p:nvPr>
            <p:ph type="title"/>
          </p:nvPr>
        </p:nvSpPr>
        <p:spPr>
          <a:xfrm rot="5400000">
            <a:off x="5350669" y="1467644"/>
            <a:ext cx="4357687" cy="1971675"/>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Play"/>
              <a:buNone/>
              <a:defRPr b="0" cap="none" sz="44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63" name="Google Shape;71;p61"/>
          <p:cNvSpPr txBox="1"/>
          <p:nvPr>
            <p:ph type="body" idx="1"/>
          </p:nvPr>
        </p:nvSpPr>
        <p:spPr>
          <a:xfrm rot="5400000">
            <a:off x="1331119" y="-427831"/>
            <a:ext cx="4357687" cy="5762625"/>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64" name="Google Shape;72;p61"/>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5" name="Google Shape;73;p61"/>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6" name="Google Shape;74;p61"/>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37" name="Shape 81"/>
        <p:cNvGrpSpPr/>
        <p:nvPr/>
      </p:nvGrpSpPr>
      <p:grpSpPr>
        <a:xfrm>
          <a:off x="0" y="0"/>
          <a:ext cx="0" cy="0"/>
          <a:chOff x="0" y="0"/>
          <a:chExt cx="0" cy="0"/>
        </a:xfrm>
      </p:grpSpPr>
      <p:sp>
        <p:nvSpPr>
          <p:cNvPr id="1048600" name="Google Shape;82;p49"/>
          <p:cNvSpPr txBox="1"/>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83" name="Shape 8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87" name="Shape 12"/>
        <p:cNvGrpSpPr/>
        <p:nvPr/>
      </p:nvGrpSpPr>
      <p:grpSpPr>
        <a:xfrm>
          <a:off x="0" y="0"/>
          <a:ext cx="0" cy="0"/>
          <a:chOff x="0" y="0"/>
          <a:chExt cx="0" cy="0"/>
        </a:xfrm>
      </p:grpSpPr>
      <p:sp>
        <p:nvSpPr>
          <p:cNvPr id="1048667" name="Google Shape;13;p52"/>
          <p:cNvSpPr txBox="1"/>
          <p:nvPr>
            <p:ph type="title"/>
          </p:nvPr>
        </p:nvSpPr>
        <p:spPr>
          <a:xfrm>
            <a:off x="628650" y="274638"/>
            <a:ext cx="7886700" cy="993775"/>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Play"/>
              <a:buNone/>
              <a:defRPr b="0" cap="none" sz="44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68" name="Google Shape;14;p52"/>
          <p:cNvSpPr txBox="1"/>
          <p:nvPr>
            <p:ph type="body" idx="1"/>
          </p:nvPr>
        </p:nvSpPr>
        <p:spPr>
          <a:xfrm>
            <a:off x="628650" y="1370013"/>
            <a:ext cx="7886700" cy="3262312"/>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69" name="Google Shape;15;p52"/>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70" name="Google Shape;16;p52"/>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71" name="Google Shape;17;p52"/>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90" name="Shape 18"/>
        <p:cNvGrpSpPr/>
        <p:nvPr/>
      </p:nvGrpSpPr>
      <p:grpSpPr>
        <a:xfrm>
          <a:off x="0" y="0"/>
          <a:ext cx="0" cy="0"/>
          <a:chOff x="0" y="0"/>
          <a:chExt cx="0" cy="0"/>
        </a:xfrm>
      </p:grpSpPr>
      <p:sp>
        <p:nvSpPr>
          <p:cNvPr id="1048683" name="Google Shape;19;p53"/>
          <p:cNvSpPr txBox="1"/>
          <p:nvPr>
            <p:ph type="title"/>
          </p:nvPr>
        </p:nvSpPr>
        <p:spPr>
          <a:xfrm>
            <a:off x="623888" y="1282700"/>
            <a:ext cx="7886700" cy="2139950"/>
          </a:xfrm>
          <a:prstGeom prst="rect"/>
          <a:noFill/>
          <a:ln>
            <a:noFill/>
          </a:ln>
        </p:spPr>
        <p:txBody>
          <a:bodyPr anchor="b" anchorCtr="0" bIns="45700" lIns="91425" rIns="91425" spcFirstLastPara="1" tIns="45700" wrap="square">
            <a:noAutofit/>
          </a:bodyPr>
          <a:lstStyle>
            <a:lvl1pPr algn="l" lvl="0" marR="0" rtl="0">
              <a:lnSpc>
                <a:spcPct val="90000"/>
              </a:lnSpc>
              <a:spcBef>
                <a:spcPts val="0"/>
              </a:spcBef>
              <a:spcAft>
                <a:spcPts val="0"/>
              </a:spcAft>
              <a:buClr>
                <a:schemeClr val="dk1"/>
              </a:buClr>
              <a:buSzPts val="6000"/>
              <a:buFont typeface="Play"/>
              <a:buNone/>
              <a:defRPr b="0" cap="none" sz="60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84" name="Google Shape;20;p53"/>
          <p:cNvSpPr txBox="1"/>
          <p:nvPr>
            <p:ph type="body" idx="1"/>
          </p:nvPr>
        </p:nvSpPr>
        <p:spPr>
          <a:xfrm>
            <a:off x="623888" y="3441700"/>
            <a:ext cx="7886700" cy="1125538"/>
          </a:xfrm>
          <a:prstGeom prst="rect"/>
          <a:noFill/>
          <a:ln>
            <a:noFill/>
          </a:ln>
        </p:spPr>
        <p:txBody>
          <a:bodyPr anchor="t" anchorCtr="0" bIns="45700" lIns="91425" rIns="91425" spcFirstLastPara="1" tIns="45700" wrap="square">
            <a:noAutofit/>
          </a:bodyPr>
          <a:lstStyle>
            <a:lvl1pPr algn="l" indent="-228600" lvl="0" marL="457200" marR="0" rtl="0">
              <a:lnSpc>
                <a:spcPct val="90000"/>
              </a:lnSpc>
              <a:spcBef>
                <a:spcPts val="1000"/>
              </a:spcBef>
              <a:spcAft>
                <a:spcPts val="0"/>
              </a:spcAft>
              <a:buClr>
                <a:srgbClr val="757575"/>
              </a:buClr>
              <a:buSzPts val="2400"/>
              <a:buFont typeface="Arial"/>
              <a:buNone/>
              <a:defRPr b="0" cap="none" sz="2400" i="0" strike="noStrike" u="none">
                <a:solidFill>
                  <a:srgbClr val="757575"/>
                </a:solidFill>
                <a:latin typeface="Arial"/>
                <a:ea typeface="Arial"/>
                <a:cs typeface="Arial"/>
                <a:sym typeface="Arial"/>
              </a:defRPr>
            </a:lvl1pPr>
            <a:lvl2pPr algn="l" indent="-228600" lvl="1" marL="914400" marR="0" rtl="0">
              <a:lnSpc>
                <a:spcPct val="90000"/>
              </a:lnSpc>
              <a:spcBef>
                <a:spcPts val="500"/>
              </a:spcBef>
              <a:spcAft>
                <a:spcPts val="0"/>
              </a:spcAft>
              <a:buClr>
                <a:srgbClr val="757575"/>
              </a:buClr>
              <a:buSzPts val="2000"/>
              <a:buFont typeface="Arial"/>
              <a:buNone/>
              <a:defRPr b="0" cap="none" sz="2000" i="0" strike="noStrike" u="none">
                <a:solidFill>
                  <a:srgbClr val="757575"/>
                </a:solidFill>
                <a:latin typeface="Arial"/>
                <a:ea typeface="Arial"/>
                <a:cs typeface="Arial"/>
                <a:sym typeface="Arial"/>
              </a:defRPr>
            </a:lvl2pPr>
            <a:lvl3pPr algn="l" indent="-228600" lvl="2" marL="1371600" marR="0" rtl="0">
              <a:lnSpc>
                <a:spcPct val="90000"/>
              </a:lnSpc>
              <a:spcBef>
                <a:spcPts val="500"/>
              </a:spcBef>
              <a:spcAft>
                <a:spcPts val="0"/>
              </a:spcAft>
              <a:buClr>
                <a:srgbClr val="757575"/>
              </a:buClr>
              <a:buSzPts val="1800"/>
              <a:buFont typeface="Arial"/>
              <a:buNone/>
              <a:defRPr b="0" cap="none" sz="1800" i="0" strike="noStrike" u="none">
                <a:solidFill>
                  <a:srgbClr val="757575"/>
                </a:solidFill>
                <a:latin typeface="Arial"/>
                <a:ea typeface="Arial"/>
                <a:cs typeface="Arial"/>
                <a:sym typeface="Arial"/>
              </a:defRPr>
            </a:lvl3pPr>
            <a:lvl4pPr algn="l" indent="-228600" lvl="3" marL="1828800" marR="0" rtl="0">
              <a:lnSpc>
                <a:spcPct val="90000"/>
              </a:lnSpc>
              <a:spcBef>
                <a:spcPts val="500"/>
              </a:spcBef>
              <a:spcAft>
                <a:spcPts val="0"/>
              </a:spcAft>
              <a:buClr>
                <a:srgbClr val="757575"/>
              </a:buClr>
              <a:buSzPts val="1600"/>
              <a:buFont typeface="Arial"/>
              <a:buNone/>
              <a:defRPr b="0" cap="none" sz="1600" i="0" strike="noStrike" u="none">
                <a:solidFill>
                  <a:srgbClr val="757575"/>
                </a:solidFill>
                <a:latin typeface="Arial"/>
                <a:ea typeface="Arial"/>
                <a:cs typeface="Arial"/>
                <a:sym typeface="Arial"/>
              </a:defRPr>
            </a:lvl4pPr>
            <a:lvl5pPr algn="l" indent="-228600" lvl="4" marL="2286000" marR="0" rtl="0">
              <a:lnSpc>
                <a:spcPct val="90000"/>
              </a:lnSpc>
              <a:spcBef>
                <a:spcPts val="500"/>
              </a:spcBef>
              <a:spcAft>
                <a:spcPts val="0"/>
              </a:spcAft>
              <a:buClr>
                <a:srgbClr val="757575"/>
              </a:buClr>
              <a:buSzPts val="1600"/>
              <a:buFont typeface="Arial"/>
              <a:buNone/>
              <a:defRPr b="0" cap="none" sz="1600" i="0" strike="noStrike" u="none">
                <a:solidFill>
                  <a:srgbClr val="757575"/>
                </a:solidFill>
                <a:latin typeface="Arial"/>
                <a:ea typeface="Arial"/>
                <a:cs typeface="Arial"/>
                <a:sym typeface="Arial"/>
              </a:defRPr>
            </a:lvl5pPr>
            <a:lvl6pPr algn="l" indent="-228600" lvl="5" marL="2743200" marR="0" rtl="0">
              <a:lnSpc>
                <a:spcPct val="90000"/>
              </a:lnSpc>
              <a:spcBef>
                <a:spcPts val="500"/>
              </a:spcBef>
              <a:spcAft>
                <a:spcPts val="0"/>
              </a:spcAft>
              <a:buClr>
                <a:srgbClr val="757575"/>
              </a:buClr>
              <a:buSzPts val="1600"/>
              <a:buFont typeface="Arial"/>
              <a:buNone/>
              <a:defRPr b="0" cap="none" sz="1600" i="0" strike="noStrike" u="none">
                <a:solidFill>
                  <a:srgbClr val="757575"/>
                </a:solidFill>
                <a:latin typeface="Arial"/>
                <a:ea typeface="Arial"/>
                <a:cs typeface="Arial"/>
                <a:sym typeface="Arial"/>
              </a:defRPr>
            </a:lvl6pPr>
            <a:lvl7pPr algn="l" indent="-228600" lvl="6" marL="3200400" marR="0" rtl="0">
              <a:lnSpc>
                <a:spcPct val="90000"/>
              </a:lnSpc>
              <a:spcBef>
                <a:spcPts val="500"/>
              </a:spcBef>
              <a:spcAft>
                <a:spcPts val="0"/>
              </a:spcAft>
              <a:buClr>
                <a:srgbClr val="757575"/>
              </a:buClr>
              <a:buSzPts val="1600"/>
              <a:buFont typeface="Arial"/>
              <a:buNone/>
              <a:defRPr b="0" cap="none" sz="1600" i="0" strike="noStrike" u="none">
                <a:solidFill>
                  <a:srgbClr val="757575"/>
                </a:solidFill>
                <a:latin typeface="Arial"/>
                <a:ea typeface="Arial"/>
                <a:cs typeface="Arial"/>
                <a:sym typeface="Arial"/>
              </a:defRPr>
            </a:lvl7pPr>
            <a:lvl8pPr algn="l" indent="-228600" lvl="7" marL="3657600" marR="0" rtl="0">
              <a:lnSpc>
                <a:spcPct val="90000"/>
              </a:lnSpc>
              <a:spcBef>
                <a:spcPts val="500"/>
              </a:spcBef>
              <a:spcAft>
                <a:spcPts val="0"/>
              </a:spcAft>
              <a:buClr>
                <a:srgbClr val="757575"/>
              </a:buClr>
              <a:buSzPts val="1600"/>
              <a:buFont typeface="Arial"/>
              <a:buNone/>
              <a:defRPr b="0" cap="none" sz="1600" i="0" strike="noStrike" u="none">
                <a:solidFill>
                  <a:srgbClr val="757575"/>
                </a:solidFill>
                <a:latin typeface="Arial"/>
                <a:ea typeface="Arial"/>
                <a:cs typeface="Arial"/>
                <a:sym typeface="Arial"/>
              </a:defRPr>
            </a:lvl8pPr>
            <a:lvl9pPr algn="l" indent="-228600" lvl="8" marL="4114800" marR="0" rtl="0">
              <a:lnSpc>
                <a:spcPct val="90000"/>
              </a:lnSpc>
              <a:spcBef>
                <a:spcPts val="500"/>
              </a:spcBef>
              <a:spcAft>
                <a:spcPts val="0"/>
              </a:spcAft>
              <a:buClr>
                <a:srgbClr val="757575"/>
              </a:buClr>
              <a:buSzPts val="1600"/>
              <a:buFont typeface="Arial"/>
              <a:buNone/>
              <a:defRPr b="0" cap="none" sz="1600" i="0" strike="noStrike" u="none">
                <a:solidFill>
                  <a:srgbClr val="757575"/>
                </a:solidFill>
                <a:latin typeface="Arial"/>
                <a:ea typeface="Arial"/>
                <a:cs typeface="Arial"/>
                <a:sym typeface="Arial"/>
              </a:defRPr>
            </a:lvl9pPr>
          </a:lstStyle>
          <a:p/>
        </p:txBody>
      </p:sp>
      <p:sp>
        <p:nvSpPr>
          <p:cNvPr id="1048685" name="Google Shape;21;p53"/>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6" name="Google Shape;22;p53"/>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7" name="Google Shape;23;p53"/>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91" name="Shape 24"/>
        <p:cNvGrpSpPr/>
        <p:nvPr/>
      </p:nvGrpSpPr>
      <p:grpSpPr>
        <a:xfrm>
          <a:off x="0" y="0"/>
          <a:ext cx="0" cy="0"/>
          <a:chOff x="0" y="0"/>
          <a:chExt cx="0" cy="0"/>
        </a:xfrm>
      </p:grpSpPr>
      <p:sp>
        <p:nvSpPr>
          <p:cNvPr id="1048688" name="Google Shape;25;p54"/>
          <p:cNvSpPr txBox="1"/>
          <p:nvPr>
            <p:ph type="title"/>
          </p:nvPr>
        </p:nvSpPr>
        <p:spPr>
          <a:xfrm>
            <a:off x="628650" y="274638"/>
            <a:ext cx="7886700" cy="993775"/>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Play"/>
              <a:buNone/>
              <a:defRPr b="0" cap="none" sz="44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89" name="Google Shape;26;p54"/>
          <p:cNvSpPr txBox="1"/>
          <p:nvPr>
            <p:ph type="body" idx="1"/>
          </p:nvPr>
        </p:nvSpPr>
        <p:spPr>
          <a:xfrm>
            <a:off x="628650" y="1370013"/>
            <a:ext cx="3867150" cy="3262312"/>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90" name="Google Shape;27;p54"/>
          <p:cNvSpPr txBox="1"/>
          <p:nvPr>
            <p:ph type="body" idx="2"/>
          </p:nvPr>
        </p:nvSpPr>
        <p:spPr>
          <a:xfrm>
            <a:off x="4648200" y="1370013"/>
            <a:ext cx="3867150" cy="3262312"/>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91" name="Google Shape;28;p54"/>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92" name="Google Shape;29;p54"/>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93" name="Google Shape;30;p54"/>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92" name="Shape 31"/>
        <p:cNvGrpSpPr/>
        <p:nvPr/>
      </p:nvGrpSpPr>
      <p:grpSpPr>
        <a:xfrm>
          <a:off x="0" y="0"/>
          <a:ext cx="0" cy="0"/>
          <a:chOff x="0" y="0"/>
          <a:chExt cx="0" cy="0"/>
        </a:xfrm>
      </p:grpSpPr>
      <p:sp>
        <p:nvSpPr>
          <p:cNvPr id="1048694" name="Google Shape;32;p55"/>
          <p:cNvSpPr txBox="1"/>
          <p:nvPr>
            <p:ph type="title"/>
          </p:nvPr>
        </p:nvSpPr>
        <p:spPr>
          <a:xfrm>
            <a:off x="630238" y="274638"/>
            <a:ext cx="7886700" cy="993775"/>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Play"/>
              <a:buNone/>
              <a:defRPr b="0" cap="none" sz="44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95" name="Google Shape;33;p55"/>
          <p:cNvSpPr txBox="1"/>
          <p:nvPr>
            <p:ph type="body" idx="1"/>
          </p:nvPr>
        </p:nvSpPr>
        <p:spPr>
          <a:xfrm>
            <a:off x="630238" y="1260475"/>
            <a:ext cx="3868737" cy="619125"/>
          </a:xfrm>
          <a:prstGeom prst="rect"/>
          <a:noFill/>
          <a:ln>
            <a:noFill/>
          </a:ln>
        </p:spPr>
        <p:txBody>
          <a:bodyPr anchor="b"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2400"/>
              <a:buFont typeface="Arial"/>
              <a:buNone/>
              <a:defRPr b="1" cap="none" sz="2400" i="0" strike="noStrike" u="none">
                <a:solidFill>
                  <a:schemeClr val="dk1"/>
                </a:solidFill>
                <a:latin typeface="Arial"/>
                <a:ea typeface="Arial"/>
                <a:cs typeface="Arial"/>
                <a:sym typeface="Arial"/>
              </a:defRPr>
            </a:lvl1pPr>
            <a:lvl2pPr algn="l" indent="-228600" lvl="1" marL="914400" marR="0" rtl="0">
              <a:lnSpc>
                <a:spcPct val="90000"/>
              </a:lnSpc>
              <a:spcBef>
                <a:spcPts val="500"/>
              </a:spcBef>
              <a:spcAft>
                <a:spcPts val="0"/>
              </a:spcAft>
              <a:buClr>
                <a:schemeClr val="dk1"/>
              </a:buClr>
              <a:buSzPts val="2000"/>
              <a:buFont typeface="Arial"/>
              <a:buNone/>
              <a:defRPr b="1" cap="none" sz="2000" i="0" strike="noStrike" u="none">
                <a:solidFill>
                  <a:schemeClr val="dk1"/>
                </a:solidFill>
                <a:latin typeface="Arial"/>
                <a:ea typeface="Arial"/>
                <a:cs typeface="Arial"/>
                <a:sym typeface="Arial"/>
              </a:defRPr>
            </a:lvl2pPr>
            <a:lvl3pPr algn="l" indent="-228600" lvl="2" marL="1371600" marR="0" rtl="0">
              <a:lnSpc>
                <a:spcPct val="90000"/>
              </a:lnSpc>
              <a:spcBef>
                <a:spcPts val="500"/>
              </a:spcBef>
              <a:spcAft>
                <a:spcPts val="0"/>
              </a:spcAft>
              <a:buClr>
                <a:schemeClr val="dk1"/>
              </a:buClr>
              <a:buSzPts val="1800"/>
              <a:buFont typeface="Arial"/>
              <a:buNone/>
              <a:defRPr b="1" cap="none" sz="1800" i="0" strike="noStrike" u="none">
                <a:solidFill>
                  <a:schemeClr val="dk1"/>
                </a:solidFill>
                <a:latin typeface="Arial"/>
                <a:ea typeface="Arial"/>
                <a:cs typeface="Arial"/>
                <a:sym typeface="Arial"/>
              </a:defRPr>
            </a:lvl3pPr>
            <a:lvl4pPr algn="l" indent="-228600" lvl="3" marL="1828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4pPr>
            <a:lvl5pPr algn="l" indent="-228600" lvl="4" marL="22860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5pPr>
            <a:lvl6pPr algn="l" indent="-228600" lvl="5" marL="27432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6pPr>
            <a:lvl7pPr algn="l" indent="-228600" lvl="6" marL="32004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7pPr>
            <a:lvl8pPr algn="l" indent="-228600" lvl="7" marL="36576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8pPr>
            <a:lvl9pPr algn="l" indent="-228600" lvl="8" marL="4114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9pPr>
          </a:lstStyle>
          <a:p/>
        </p:txBody>
      </p:sp>
      <p:sp>
        <p:nvSpPr>
          <p:cNvPr id="1048696" name="Google Shape;34;p55"/>
          <p:cNvSpPr txBox="1"/>
          <p:nvPr>
            <p:ph type="body" idx="2"/>
          </p:nvPr>
        </p:nvSpPr>
        <p:spPr>
          <a:xfrm>
            <a:off x="630238" y="1879600"/>
            <a:ext cx="3868737" cy="2762250"/>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97" name="Google Shape;35;p55"/>
          <p:cNvSpPr txBox="1"/>
          <p:nvPr>
            <p:ph type="body" idx="3"/>
          </p:nvPr>
        </p:nvSpPr>
        <p:spPr>
          <a:xfrm>
            <a:off x="4629150" y="1260475"/>
            <a:ext cx="3887788" cy="619125"/>
          </a:xfrm>
          <a:prstGeom prst="rect"/>
          <a:noFill/>
          <a:ln>
            <a:noFill/>
          </a:ln>
        </p:spPr>
        <p:txBody>
          <a:bodyPr anchor="b"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2400"/>
              <a:buFont typeface="Arial"/>
              <a:buNone/>
              <a:defRPr b="1" cap="none" sz="2400" i="0" strike="noStrike" u="none">
                <a:solidFill>
                  <a:schemeClr val="dk1"/>
                </a:solidFill>
                <a:latin typeface="Arial"/>
                <a:ea typeface="Arial"/>
                <a:cs typeface="Arial"/>
                <a:sym typeface="Arial"/>
              </a:defRPr>
            </a:lvl1pPr>
            <a:lvl2pPr algn="l" indent="-228600" lvl="1" marL="914400" marR="0" rtl="0">
              <a:lnSpc>
                <a:spcPct val="90000"/>
              </a:lnSpc>
              <a:spcBef>
                <a:spcPts val="500"/>
              </a:spcBef>
              <a:spcAft>
                <a:spcPts val="0"/>
              </a:spcAft>
              <a:buClr>
                <a:schemeClr val="dk1"/>
              </a:buClr>
              <a:buSzPts val="2000"/>
              <a:buFont typeface="Arial"/>
              <a:buNone/>
              <a:defRPr b="1" cap="none" sz="2000" i="0" strike="noStrike" u="none">
                <a:solidFill>
                  <a:schemeClr val="dk1"/>
                </a:solidFill>
                <a:latin typeface="Arial"/>
                <a:ea typeface="Arial"/>
                <a:cs typeface="Arial"/>
                <a:sym typeface="Arial"/>
              </a:defRPr>
            </a:lvl2pPr>
            <a:lvl3pPr algn="l" indent="-228600" lvl="2" marL="1371600" marR="0" rtl="0">
              <a:lnSpc>
                <a:spcPct val="90000"/>
              </a:lnSpc>
              <a:spcBef>
                <a:spcPts val="500"/>
              </a:spcBef>
              <a:spcAft>
                <a:spcPts val="0"/>
              </a:spcAft>
              <a:buClr>
                <a:schemeClr val="dk1"/>
              </a:buClr>
              <a:buSzPts val="1800"/>
              <a:buFont typeface="Arial"/>
              <a:buNone/>
              <a:defRPr b="1" cap="none" sz="1800" i="0" strike="noStrike" u="none">
                <a:solidFill>
                  <a:schemeClr val="dk1"/>
                </a:solidFill>
                <a:latin typeface="Arial"/>
                <a:ea typeface="Arial"/>
                <a:cs typeface="Arial"/>
                <a:sym typeface="Arial"/>
              </a:defRPr>
            </a:lvl3pPr>
            <a:lvl4pPr algn="l" indent="-228600" lvl="3" marL="1828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4pPr>
            <a:lvl5pPr algn="l" indent="-228600" lvl="4" marL="22860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5pPr>
            <a:lvl6pPr algn="l" indent="-228600" lvl="5" marL="27432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6pPr>
            <a:lvl7pPr algn="l" indent="-228600" lvl="6" marL="32004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7pPr>
            <a:lvl8pPr algn="l" indent="-228600" lvl="7" marL="36576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8pPr>
            <a:lvl9pPr algn="l" indent="-228600" lvl="8" marL="4114800" marR="0" rtl="0">
              <a:lnSpc>
                <a:spcPct val="90000"/>
              </a:lnSpc>
              <a:spcBef>
                <a:spcPts val="500"/>
              </a:spcBef>
              <a:spcAft>
                <a:spcPts val="0"/>
              </a:spcAft>
              <a:buClr>
                <a:schemeClr val="dk1"/>
              </a:buClr>
              <a:buSzPts val="1600"/>
              <a:buFont typeface="Arial"/>
              <a:buNone/>
              <a:defRPr b="1" cap="none" sz="1600" i="0" strike="noStrike" u="none">
                <a:solidFill>
                  <a:schemeClr val="dk1"/>
                </a:solidFill>
                <a:latin typeface="Arial"/>
                <a:ea typeface="Arial"/>
                <a:cs typeface="Arial"/>
                <a:sym typeface="Arial"/>
              </a:defRPr>
            </a:lvl9pPr>
          </a:lstStyle>
          <a:p/>
        </p:txBody>
      </p:sp>
      <p:sp>
        <p:nvSpPr>
          <p:cNvPr id="1048698" name="Google Shape;36;p55"/>
          <p:cNvSpPr txBox="1"/>
          <p:nvPr>
            <p:ph type="body" idx="4"/>
          </p:nvPr>
        </p:nvSpPr>
        <p:spPr>
          <a:xfrm>
            <a:off x="4629150" y="1879600"/>
            <a:ext cx="3887788" cy="2762250"/>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3pPr>
            <a:lvl4pPr algn="l" indent="-342900" lvl="3" marL="1828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4pPr>
            <a:lvl5pPr algn="l" indent="-342900" lvl="4" marL="22860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Arial"/>
                <a:ea typeface="Arial"/>
                <a:cs typeface="Arial"/>
                <a:sym typeface="Arial"/>
              </a:defRPr>
            </a:lvl9pPr>
          </a:lstStyle>
          <a:p/>
        </p:txBody>
      </p:sp>
      <p:sp>
        <p:nvSpPr>
          <p:cNvPr id="1048699" name="Google Shape;37;p55"/>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0" name="Google Shape;38;p55"/>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1" name="Google Shape;39;p55"/>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85" name="Shape 40"/>
        <p:cNvGrpSpPr/>
        <p:nvPr/>
      </p:nvGrpSpPr>
      <p:grpSpPr>
        <a:xfrm>
          <a:off x="0" y="0"/>
          <a:ext cx="0" cy="0"/>
          <a:chOff x="0" y="0"/>
          <a:chExt cx="0" cy="0"/>
        </a:xfrm>
      </p:grpSpPr>
      <p:sp>
        <p:nvSpPr>
          <p:cNvPr id="1048658" name="Google Shape;41;p56"/>
          <p:cNvSpPr txBox="1"/>
          <p:nvPr>
            <p:ph type="title"/>
          </p:nvPr>
        </p:nvSpPr>
        <p:spPr>
          <a:xfrm>
            <a:off x="628650" y="274638"/>
            <a:ext cx="7886700" cy="993775"/>
          </a:xfrm>
          <a:prstGeom prst="rect"/>
          <a:noFill/>
          <a:ln>
            <a:noFill/>
          </a:ln>
        </p:spPr>
        <p:txBody>
          <a:bodyPr anchor="t" anchorCtr="0" bIns="45700" lIns="91425" rIns="91425" spcFirstLastPara="1" tIns="45700" wrap="square">
            <a:noAutofit/>
          </a:bodyPr>
          <a:lstStyle>
            <a:lvl1pPr algn="l" lvl="0" marR="0" rtl="0">
              <a:lnSpc>
                <a:spcPct val="90000"/>
              </a:lnSpc>
              <a:spcBef>
                <a:spcPts val="0"/>
              </a:spcBef>
              <a:spcAft>
                <a:spcPts val="0"/>
              </a:spcAft>
              <a:buClr>
                <a:schemeClr val="dk1"/>
              </a:buClr>
              <a:buSzPts val="4400"/>
              <a:buFont typeface="Play"/>
              <a:buNone/>
              <a:defRPr b="0" cap="none" sz="44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59" name="Google Shape;42;p56"/>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0" name="Google Shape;43;p56"/>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1" name="Google Shape;44;p56"/>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3" name="Shape 45"/>
        <p:cNvGrpSpPr/>
        <p:nvPr/>
      </p:nvGrpSpPr>
      <p:grpSpPr>
        <a:xfrm>
          <a:off x="0" y="0"/>
          <a:ext cx="0" cy="0"/>
          <a:chOff x="0" y="0"/>
          <a:chExt cx="0" cy="0"/>
        </a:xfrm>
      </p:grpSpPr>
      <p:sp>
        <p:nvSpPr>
          <p:cNvPr id="1048702" name="Google Shape;46;p57"/>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3" name="Google Shape;47;p57"/>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4" name="Google Shape;48;p57"/>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94" name="Shape 49"/>
        <p:cNvGrpSpPr/>
        <p:nvPr/>
      </p:nvGrpSpPr>
      <p:grpSpPr>
        <a:xfrm>
          <a:off x="0" y="0"/>
          <a:ext cx="0" cy="0"/>
          <a:chOff x="0" y="0"/>
          <a:chExt cx="0" cy="0"/>
        </a:xfrm>
      </p:grpSpPr>
      <p:sp>
        <p:nvSpPr>
          <p:cNvPr id="1048705" name="Google Shape;50;p58"/>
          <p:cNvSpPr txBox="1"/>
          <p:nvPr>
            <p:ph type="title"/>
          </p:nvPr>
        </p:nvSpPr>
        <p:spPr>
          <a:xfrm>
            <a:off x="630238" y="342900"/>
            <a:ext cx="2949575" cy="1200150"/>
          </a:xfrm>
          <a:prstGeom prst="rect"/>
          <a:noFill/>
          <a:ln>
            <a:noFill/>
          </a:ln>
        </p:spPr>
        <p:txBody>
          <a:bodyPr anchor="b" anchorCtr="0" bIns="45700" lIns="91425" rIns="91425" spcFirstLastPara="1" tIns="45700" wrap="square">
            <a:noAutofit/>
          </a:bodyPr>
          <a:lstStyle>
            <a:lvl1pPr algn="l" lvl="0" marR="0" rtl="0">
              <a:lnSpc>
                <a:spcPct val="90000"/>
              </a:lnSpc>
              <a:spcBef>
                <a:spcPts val="0"/>
              </a:spcBef>
              <a:spcAft>
                <a:spcPts val="0"/>
              </a:spcAft>
              <a:buClr>
                <a:schemeClr val="dk1"/>
              </a:buClr>
              <a:buSzPts val="3200"/>
              <a:buFont typeface="Play"/>
              <a:buNone/>
              <a:defRPr b="0" cap="none" sz="32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706" name="Google Shape;51;p58"/>
          <p:cNvSpPr txBox="1"/>
          <p:nvPr>
            <p:ph type="body" idx="1"/>
          </p:nvPr>
        </p:nvSpPr>
        <p:spPr>
          <a:xfrm>
            <a:off x="3887788" y="741363"/>
            <a:ext cx="4629150" cy="3654425"/>
          </a:xfrm>
          <a:prstGeom prst="rect"/>
          <a:noFill/>
          <a:ln>
            <a:noFill/>
          </a:ln>
        </p:spPr>
        <p:txBody>
          <a:bodyPr anchor="t" anchorCtr="0" bIns="45700" lIns="91425" rIns="91425" spcFirstLastPara="1" tIns="45700" wrap="square">
            <a:noAutofit/>
          </a:bodyPr>
          <a:lstStyle>
            <a:lvl1pPr algn="l" indent="-431800" lvl="0" marL="457200" marR="0" rtl="0">
              <a:lnSpc>
                <a:spcPct val="90000"/>
              </a:lnSpc>
              <a:spcBef>
                <a:spcPts val="1000"/>
              </a:spcBef>
              <a:spcAft>
                <a:spcPts val="0"/>
              </a:spcAft>
              <a:buClr>
                <a:schemeClr val="dk1"/>
              </a:buClr>
              <a:buSzPts val="3200"/>
              <a:buFont typeface="Arial"/>
              <a:buChar char="•"/>
              <a:defRPr b="0" cap="none" sz="3200" i="0" strike="noStrike" u="none">
                <a:solidFill>
                  <a:schemeClr val="dk1"/>
                </a:solidFill>
                <a:latin typeface="Arial"/>
                <a:ea typeface="Arial"/>
                <a:cs typeface="Arial"/>
                <a:sym typeface="Arial"/>
              </a:defRPr>
            </a:lvl1pPr>
            <a:lvl2pPr algn="l" indent="-406400" lvl="1" marL="914400" marR="0" rtl="0">
              <a:lnSpc>
                <a:spcPct val="90000"/>
              </a:lnSpc>
              <a:spcBef>
                <a:spcPts val="500"/>
              </a:spcBef>
              <a:spcAft>
                <a:spcPts val="0"/>
              </a:spcAft>
              <a:buClr>
                <a:schemeClr val="dk1"/>
              </a:buClr>
              <a:buSzPts val="2800"/>
              <a:buFont typeface="Arial"/>
              <a:buChar char="•"/>
              <a:defRPr b="0" cap="none" sz="2800" i="0" strike="noStrike" u="none">
                <a:solidFill>
                  <a:schemeClr val="dk1"/>
                </a:solidFill>
                <a:latin typeface="Arial"/>
                <a:ea typeface="Arial"/>
                <a:cs typeface="Arial"/>
                <a:sym typeface="Arial"/>
              </a:defRPr>
            </a:lvl2pPr>
            <a:lvl3pPr algn="l" indent="-381000" lvl="2" marL="1371600" marR="0" rtl="0">
              <a:lnSpc>
                <a:spcPct val="90000"/>
              </a:lnSpc>
              <a:spcBef>
                <a:spcPts val="500"/>
              </a:spcBef>
              <a:spcAft>
                <a:spcPts val="0"/>
              </a:spcAft>
              <a:buClr>
                <a:schemeClr val="dk1"/>
              </a:buClr>
              <a:buSzPts val="2400"/>
              <a:buFont typeface="Arial"/>
              <a:buChar char="•"/>
              <a:defRPr b="0" cap="none" sz="2400" i="0" strike="noStrike" u="none">
                <a:solidFill>
                  <a:schemeClr val="dk1"/>
                </a:solidFill>
                <a:latin typeface="Arial"/>
                <a:ea typeface="Arial"/>
                <a:cs typeface="Arial"/>
                <a:sym typeface="Arial"/>
              </a:defRPr>
            </a:lvl3pPr>
            <a:lvl4pPr algn="l" indent="-355600" lvl="3" marL="18288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4pPr>
            <a:lvl5pPr algn="l" indent="-355600" lvl="4" marL="22860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5pPr>
            <a:lvl6pPr algn="l" indent="-355600" lvl="5" marL="27432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6pPr>
            <a:lvl7pPr algn="l" indent="-355600" lvl="6" marL="32004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7pPr>
            <a:lvl8pPr algn="l" indent="-355600" lvl="7" marL="36576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8pPr>
            <a:lvl9pPr algn="l" indent="-355600" lvl="8" marL="4114800" marR="0" rtl="0">
              <a:lnSpc>
                <a:spcPct val="90000"/>
              </a:lnSpc>
              <a:spcBef>
                <a:spcPts val="500"/>
              </a:spcBef>
              <a:spcAft>
                <a:spcPts val="0"/>
              </a:spcAft>
              <a:buClr>
                <a:schemeClr val="dk1"/>
              </a:buClr>
              <a:buSzPts val="2000"/>
              <a:buFont typeface="Arial"/>
              <a:buChar char="•"/>
              <a:defRPr b="0" cap="none" sz="2000" i="0" strike="noStrike" u="none">
                <a:solidFill>
                  <a:schemeClr val="dk1"/>
                </a:solidFill>
                <a:latin typeface="Arial"/>
                <a:ea typeface="Arial"/>
                <a:cs typeface="Arial"/>
                <a:sym typeface="Arial"/>
              </a:defRPr>
            </a:lvl9pPr>
          </a:lstStyle>
          <a:p/>
        </p:txBody>
      </p:sp>
      <p:sp>
        <p:nvSpPr>
          <p:cNvPr id="1048707" name="Google Shape;52;p58"/>
          <p:cNvSpPr txBox="1"/>
          <p:nvPr>
            <p:ph type="body" idx="2"/>
          </p:nvPr>
        </p:nvSpPr>
        <p:spPr>
          <a:xfrm>
            <a:off x="630238" y="1543050"/>
            <a:ext cx="2949575" cy="2859088"/>
          </a:xfrm>
          <a:prstGeom prst="rect"/>
          <a:noFill/>
          <a:ln>
            <a:noFill/>
          </a:ln>
        </p:spPr>
        <p:txBody>
          <a:bodyPr anchor="t"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1pPr>
            <a:lvl2pPr algn="l" indent="-228600" lvl="1" marL="914400" marR="0" rtl="0">
              <a:lnSpc>
                <a:spcPct val="90000"/>
              </a:lnSpc>
              <a:spcBef>
                <a:spcPts val="500"/>
              </a:spcBef>
              <a:spcAft>
                <a:spcPts val="0"/>
              </a:spcAft>
              <a:buClr>
                <a:schemeClr val="dk1"/>
              </a:buClr>
              <a:buSzPts val="1400"/>
              <a:buFont typeface="Arial"/>
              <a:buNone/>
              <a:defRPr b="0" cap="none" sz="1400" i="0" strike="noStrike" u="none">
                <a:solidFill>
                  <a:schemeClr val="dk1"/>
                </a:solidFill>
                <a:latin typeface="Arial"/>
                <a:ea typeface="Arial"/>
                <a:cs typeface="Arial"/>
                <a:sym typeface="Arial"/>
              </a:defRPr>
            </a:lvl2pPr>
            <a:lvl3pPr algn="l" indent="-228600" lvl="2" marL="1371600" marR="0" rtl="0">
              <a:lnSpc>
                <a:spcPct val="90000"/>
              </a:lnSpc>
              <a:spcBef>
                <a:spcPts val="500"/>
              </a:spcBef>
              <a:spcAft>
                <a:spcPts val="0"/>
              </a:spcAft>
              <a:buClr>
                <a:schemeClr val="dk1"/>
              </a:buClr>
              <a:buSzPts val="1200"/>
              <a:buFont typeface="Arial"/>
              <a:buNone/>
              <a:defRPr b="0" cap="none" sz="1200" i="0" strike="noStrike" u="none">
                <a:solidFill>
                  <a:schemeClr val="dk1"/>
                </a:solidFill>
                <a:latin typeface="Arial"/>
                <a:ea typeface="Arial"/>
                <a:cs typeface="Arial"/>
                <a:sym typeface="Arial"/>
              </a:defRPr>
            </a:lvl3pPr>
            <a:lvl4pPr algn="l" indent="-228600" lvl="3" marL="1828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4pPr>
            <a:lvl5pPr algn="l" indent="-228600" lvl="4" marL="22860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5pPr>
            <a:lvl6pPr algn="l" indent="-228600" lvl="5" marL="27432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6pPr>
            <a:lvl7pPr algn="l" indent="-228600" lvl="6" marL="32004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7pPr>
            <a:lvl8pPr algn="l" indent="-228600" lvl="7" marL="36576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8pPr>
            <a:lvl9pPr algn="l" indent="-228600" lvl="8" marL="4114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9pPr>
          </a:lstStyle>
          <a:p/>
        </p:txBody>
      </p:sp>
      <p:sp>
        <p:nvSpPr>
          <p:cNvPr id="1048708" name="Google Shape;53;p58"/>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09" name="Google Shape;54;p58"/>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0" name="Google Shape;55;p58"/>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88" name="Shape 56"/>
        <p:cNvGrpSpPr/>
        <p:nvPr/>
      </p:nvGrpSpPr>
      <p:grpSpPr>
        <a:xfrm>
          <a:off x="0" y="0"/>
          <a:ext cx="0" cy="0"/>
          <a:chOff x="0" y="0"/>
          <a:chExt cx="0" cy="0"/>
        </a:xfrm>
      </p:grpSpPr>
      <p:sp>
        <p:nvSpPr>
          <p:cNvPr id="1048672" name="Google Shape;57;p59"/>
          <p:cNvSpPr txBox="1"/>
          <p:nvPr>
            <p:ph type="title"/>
          </p:nvPr>
        </p:nvSpPr>
        <p:spPr>
          <a:xfrm>
            <a:off x="630238" y="342900"/>
            <a:ext cx="2949575" cy="1200150"/>
          </a:xfrm>
          <a:prstGeom prst="rect"/>
          <a:noFill/>
          <a:ln>
            <a:noFill/>
          </a:ln>
        </p:spPr>
        <p:txBody>
          <a:bodyPr anchor="b" anchorCtr="0" bIns="45700" lIns="91425" rIns="91425" spcFirstLastPara="1" tIns="45700" wrap="square">
            <a:noAutofit/>
          </a:bodyPr>
          <a:lstStyle>
            <a:lvl1pPr algn="l" lvl="0" marR="0" rtl="0">
              <a:lnSpc>
                <a:spcPct val="90000"/>
              </a:lnSpc>
              <a:spcBef>
                <a:spcPts val="0"/>
              </a:spcBef>
              <a:spcAft>
                <a:spcPts val="0"/>
              </a:spcAft>
              <a:buClr>
                <a:schemeClr val="dk1"/>
              </a:buClr>
              <a:buSzPts val="3200"/>
              <a:buFont typeface="Play"/>
              <a:buNone/>
              <a:defRPr b="0" cap="none" sz="3200" i="0" strike="noStrike" u="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673" name="Google Shape;58;p59"/>
          <p:cNvSpPr/>
          <p:nvPr>
            <p:ph type="pic" idx="2"/>
          </p:nvPr>
        </p:nvSpPr>
        <p:spPr>
          <a:xfrm>
            <a:off x="3887788" y="741363"/>
            <a:ext cx="4629150" cy="3654425"/>
          </a:xfrm>
          <a:prstGeom prst="rect"/>
          <a:noFill/>
          <a:ln>
            <a:noFill/>
          </a:ln>
        </p:spPr>
      </p:sp>
      <p:sp>
        <p:nvSpPr>
          <p:cNvPr id="1048674" name="Google Shape;59;p59"/>
          <p:cNvSpPr txBox="1"/>
          <p:nvPr>
            <p:ph type="body" idx="1"/>
          </p:nvPr>
        </p:nvSpPr>
        <p:spPr>
          <a:xfrm>
            <a:off x="630238" y="1543050"/>
            <a:ext cx="2949575" cy="2859088"/>
          </a:xfrm>
          <a:prstGeom prst="rect"/>
          <a:noFill/>
          <a:ln>
            <a:noFill/>
          </a:ln>
        </p:spPr>
        <p:txBody>
          <a:bodyPr anchor="t" anchorCtr="0" bIns="45700" lIns="91425" rIns="91425" spcFirstLastPara="1" tIns="45700" wrap="square">
            <a:noAutofit/>
          </a:bodyPr>
          <a:lstStyle>
            <a:lvl1pPr algn="l" indent="-228600" lvl="0" marL="457200" marR="0" rtl="0">
              <a:lnSpc>
                <a:spcPct val="90000"/>
              </a:lnSpc>
              <a:spcBef>
                <a:spcPts val="1000"/>
              </a:spcBef>
              <a:spcAft>
                <a:spcPts val="0"/>
              </a:spcAft>
              <a:buClr>
                <a:schemeClr val="dk1"/>
              </a:buClr>
              <a:buSzPts val="1600"/>
              <a:buFont typeface="Arial"/>
              <a:buNone/>
              <a:defRPr b="0" cap="none" sz="1600" i="0" strike="noStrike" u="none">
                <a:solidFill>
                  <a:schemeClr val="dk1"/>
                </a:solidFill>
                <a:latin typeface="Arial"/>
                <a:ea typeface="Arial"/>
                <a:cs typeface="Arial"/>
                <a:sym typeface="Arial"/>
              </a:defRPr>
            </a:lvl1pPr>
            <a:lvl2pPr algn="l" indent="-228600" lvl="1" marL="914400" marR="0" rtl="0">
              <a:lnSpc>
                <a:spcPct val="90000"/>
              </a:lnSpc>
              <a:spcBef>
                <a:spcPts val="500"/>
              </a:spcBef>
              <a:spcAft>
                <a:spcPts val="0"/>
              </a:spcAft>
              <a:buClr>
                <a:schemeClr val="dk1"/>
              </a:buClr>
              <a:buSzPts val="1400"/>
              <a:buFont typeface="Arial"/>
              <a:buNone/>
              <a:defRPr b="0" cap="none" sz="1400" i="0" strike="noStrike" u="none">
                <a:solidFill>
                  <a:schemeClr val="dk1"/>
                </a:solidFill>
                <a:latin typeface="Arial"/>
                <a:ea typeface="Arial"/>
                <a:cs typeface="Arial"/>
                <a:sym typeface="Arial"/>
              </a:defRPr>
            </a:lvl2pPr>
            <a:lvl3pPr algn="l" indent="-228600" lvl="2" marL="1371600" marR="0" rtl="0">
              <a:lnSpc>
                <a:spcPct val="90000"/>
              </a:lnSpc>
              <a:spcBef>
                <a:spcPts val="500"/>
              </a:spcBef>
              <a:spcAft>
                <a:spcPts val="0"/>
              </a:spcAft>
              <a:buClr>
                <a:schemeClr val="dk1"/>
              </a:buClr>
              <a:buSzPts val="1200"/>
              <a:buFont typeface="Arial"/>
              <a:buNone/>
              <a:defRPr b="0" cap="none" sz="1200" i="0" strike="noStrike" u="none">
                <a:solidFill>
                  <a:schemeClr val="dk1"/>
                </a:solidFill>
                <a:latin typeface="Arial"/>
                <a:ea typeface="Arial"/>
                <a:cs typeface="Arial"/>
                <a:sym typeface="Arial"/>
              </a:defRPr>
            </a:lvl3pPr>
            <a:lvl4pPr algn="l" indent="-228600" lvl="3" marL="1828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4pPr>
            <a:lvl5pPr algn="l" indent="-228600" lvl="4" marL="22860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5pPr>
            <a:lvl6pPr algn="l" indent="-228600" lvl="5" marL="27432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6pPr>
            <a:lvl7pPr algn="l" indent="-228600" lvl="6" marL="32004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7pPr>
            <a:lvl8pPr algn="l" indent="-228600" lvl="7" marL="36576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8pPr>
            <a:lvl9pPr algn="l" indent="-228600" lvl="8" marL="4114800" marR="0" rtl="0">
              <a:lnSpc>
                <a:spcPct val="90000"/>
              </a:lnSpc>
              <a:spcBef>
                <a:spcPts val="500"/>
              </a:spcBef>
              <a:spcAft>
                <a:spcPts val="0"/>
              </a:spcAft>
              <a:buClr>
                <a:schemeClr val="dk1"/>
              </a:buClr>
              <a:buSzPts val="1000"/>
              <a:buFont typeface="Arial"/>
              <a:buNone/>
              <a:defRPr b="0" cap="none" sz="1000" i="0" strike="noStrike" u="none">
                <a:solidFill>
                  <a:schemeClr val="dk1"/>
                </a:solidFill>
                <a:latin typeface="Arial"/>
                <a:ea typeface="Arial"/>
                <a:cs typeface="Arial"/>
                <a:sym typeface="Arial"/>
              </a:defRPr>
            </a:lvl9pPr>
          </a:lstStyle>
          <a:p/>
        </p:txBody>
      </p:sp>
      <p:sp>
        <p:nvSpPr>
          <p:cNvPr id="1048675" name="Google Shape;60;p59"/>
          <p:cNvSpPr txBox="1"/>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76" name="Google Shape;61;p59"/>
          <p:cNvSpPr txBox="1"/>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77" name="Google Shape;62;p59"/>
          <p:cNvSpPr txBox="1"/>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image" Target="../media/image1.png"/><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p:bgPr>
    </p:bg>
    <p:spTree>
      <p:nvGrpSpPr>
        <p:cNvPr id="13"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33" name="Shape 75"/>
        <p:cNvGrpSpPr/>
        <p:nvPr/>
      </p:nvGrpSpPr>
      <p:grpSpPr>
        <a:xfrm>
          <a:off x="0" y="0"/>
          <a:ext cx="0" cy="0"/>
          <a:chOff x="0" y="0"/>
          <a:chExt cx="0" cy="0"/>
        </a:xfrm>
      </p:grpSpPr>
      <p:sp>
        <p:nvSpPr>
          <p:cNvPr id="1048596" name="Google Shape;76;p48"/>
          <p:cNvSpPr/>
          <p:nvPr/>
        </p:nvSpPr>
        <p:spPr>
          <a:xfrm>
            <a:off x="0" y="122877"/>
            <a:ext cx="9144000" cy="467289"/>
          </a:xfrm>
          <a:prstGeom prst="rect"/>
          <a:solidFill>
            <a:srgbClr val="223366"/>
          </a:solidFill>
          <a:ln w="25400" cap="flat" cmpd="sng">
            <a:solidFill>
              <a:srgbClr val="223366"/>
            </a:solidFill>
            <a:prstDash val="solid"/>
            <a:round/>
            <a:headEnd type="none" w="sm" len="sm"/>
            <a:tailEnd type="none" w="sm" len="sm"/>
          </a:ln>
          <a:effectLst>
            <a:outerShdw algn="ctr" blurRad="50800" dir="5400000" dist="38100" rotWithShape="0">
              <a:schemeClr val="dk1">
                <a:alpha val="24705"/>
              </a:scheme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sp>
        <p:nvSpPr>
          <p:cNvPr id="1048597" name="Google Shape;77;p48"/>
          <p:cNvSpPr/>
          <p:nvPr/>
        </p:nvSpPr>
        <p:spPr>
          <a:xfrm>
            <a:off x="0" y="4935061"/>
            <a:ext cx="9144000" cy="208439"/>
          </a:xfrm>
          <a:prstGeom prst="rect"/>
          <a:solidFill>
            <a:srgbClr val="85191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sp>
        <p:nvSpPr>
          <p:cNvPr id="1048598" name="Google Shape;78;p48"/>
          <p:cNvSpPr/>
          <p:nvPr/>
        </p:nvSpPr>
        <p:spPr>
          <a:xfrm>
            <a:off x="7283428" y="62784"/>
            <a:ext cx="1109472" cy="584656"/>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54" name="Google Shape;79;p48" descr="A close up of a sign  Description automatically generated"/>
          <p:cNvPicPr preferRelativeResize="0">
            <a:picLocks/>
          </p:cNvPicPr>
          <p:nvPr/>
        </p:nvPicPr>
        <p:blipFill rotWithShape="1">
          <a:blip xmlns:r="http://schemas.openxmlformats.org/officeDocument/2006/relationships" r:embed="rId4">
            <a:alphaModFix/>
          </a:blip>
          <a:srcRect l="0" t="0" r="0" b="0"/>
          <a:stretch>
            <a:fillRect/>
          </a:stretch>
        </p:blipFill>
        <p:spPr>
          <a:xfrm>
            <a:off x="7411959" y="234964"/>
            <a:ext cx="852410" cy="284955"/>
          </a:xfrm>
          <a:prstGeom prst="rect"/>
          <a:noFill/>
          <a:ln>
            <a:noFill/>
          </a:ln>
        </p:spPr>
      </p:pic>
      <p:sp>
        <p:nvSpPr>
          <p:cNvPr id="1048599" name="Google Shape;80;p48"/>
          <p:cNvSpPr txBox="1"/>
          <p:nvPr/>
        </p:nvSpPr>
        <p:spPr>
          <a:xfrm>
            <a:off x="138743" y="189386"/>
            <a:ext cx="3453544"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1600"/>
              <a:buFont typeface="Arial"/>
              <a:buNone/>
            </a:pPr>
            <a:r>
              <a:rPr b="0" cap="none" sz="1600" i="0" lang="en" strike="noStrike" u="none">
                <a:solidFill>
                  <a:schemeClr val="lt1"/>
                </a:solidFill>
                <a:latin typeface="Arial"/>
                <a:ea typeface="Arial"/>
                <a:cs typeface="Arial"/>
                <a:sym typeface="Arial"/>
              </a:rPr>
              <a:t>Creating A Future-ready Workforce</a:t>
            </a:r>
          </a:p>
        </p:txBody>
      </p:sp>
    </p:spTree>
  </p:cSld>
  <p:clrMap accent1="accent1" accent2="accent2" accent3="accent3" accent4="accent4" accent5="accent5" accent6="accent6" bg1="lt1" bg2="dk2" tx1="dk1" tx2="lt2" hlink="hlink" folHlink="folHlink"/>
  <p:sldLayoutIdLst>
    <p:sldLayoutId id="2147483661" r:id="rId1"/>
    <p:sldLayoutId id="2147483662" r:id="rId2"/>
    <p:sldLayoutId id="2147483663" r:id="rId3"/>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Shape 89"/>
        <p:cNvGrpSpPr/>
        <p:nvPr/>
      </p:nvGrpSpPr>
      <p:grpSpPr>
        <a:xfrm>
          <a:off x="0" y="0"/>
          <a:ext cx="0" cy="0"/>
          <a:chOff x="0" y="0"/>
          <a:chExt cx="0" cy="0"/>
        </a:xfrm>
      </p:grpSpPr>
      <p:sp>
        <p:nvSpPr>
          <p:cNvPr id="1048581" name="Google Shape;90;p5"/>
          <p:cNvSpPr/>
          <p:nvPr/>
        </p:nvSpPr>
        <p:spPr>
          <a:xfrm>
            <a:off x="5044697" y="5066794"/>
            <a:ext cx="4122549" cy="161945"/>
          </a:xfrm>
          <a:prstGeom prst="rect"/>
          <a:solidFill>
            <a:srgbClr val="85191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sp>
        <p:nvSpPr>
          <p:cNvPr id="1048582" name="Google Shape;91;p5"/>
          <p:cNvSpPr/>
          <p:nvPr/>
        </p:nvSpPr>
        <p:spPr>
          <a:xfrm>
            <a:off x="6137328" y="122877"/>
            <a:ext cx="3006671" cy="467289"/>
          </a:xfrm>
          <a:prstGeom prst="rect"/>
          <a:solidFill>
            <a:srgbClr val="223366"/>
          </a:solidFill>
          <a:ln w="19050" cap="flat" cmpd="sng">
            <a:solidFill>
              <a:srgbClr val="223366"/>
            </a:solidFill>
            <a:prstDash val="solid"/>
            <a:miter lim="800000"/>
            <a:headEnd type="none" w="sm" len="sm"/>
            <a:tailEnd type="none" w="sm" len="sm"/>
          </a:ln>
          <a:effectLst>
            <a:outerShdw algn="ctr" blurRad="50800" dir="5400000" dist="38100" rotWithShape="0">
              <a:schemeClr val="dk1">
                <a:alpha val="24705"/>
              </a:scheme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52" name="Google Shape;92;p5" descr="A person in a suit talking on a cell phone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15498" y="0"/>
            <a:ext cx="9144000" cy="5143500"/>
          </a:xfrm>
          <a:prstGeom prst="rect"/>
          <a:noFill/>
          <a:ln>
            <a:noFill/>
          </a:ln>
        </p:spPr>
      </p:pic>
      <p:sp>
        <p:nvSpPr>
          <p:cNvPr id="1048583" name="Google Shape;93;p5"/>
          <p:cNvSpPr txBox="1"/>
          <p:nvPr/>
        </p:nvSpPr>
        <p:spPr>
          <a:xfrm>
            <a:off x="219934" y="983057"/>
            <a:ext cx="3965230" cy="1348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2800" i="0" lang="en" strike="noStrike" u="none">
                <a:solidFill>
                  <a:srgbClr val="161D23"/>
                </a:solidFill>
                <a:latin typeface="Arial"/>
                <a:ea typeface="Arial"/>
                <a:cs typeface="Arial"/>
                <a:sym typeface="Arial"/>
              </a:rPr>
              <a:t>NEXT GEN EMPLOYABILITY PROGRAM</a:t>
            </a:r>
          </a:p>
        </p:txBody>
      </p:sp>
      <p:sp>
        <p:nvSpPr>
          <p:cNvPr id="1048584" name="Google Shape;94;p5"/>
          <p:cNvSpPr/>
          <p:nvPr/>
        </p:nvSpPr>
        <p:spPr>
          <a:xfrm>
            <a:off x="338619" y="2452456"/>
            <a:ext cx="23461" cy="1124328"/>
          </a:xfrm>
          <a:prstGeom prst="rect"/>
          <a:solidFill>
            <a:srgbClr val="851910"/>
          </a:solidFill>
          <a:ln w="19050" cap="flat" cmpd="sng">
            <a:solidFill>
              <a:srgbClr val="851910"/>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sp>
        <p:nvSpPr>
          <p:cNvPr id="1048585" name="Google Shape;95;p5"/>
          <p:cNvSpPr txBox="1"/>
          <p:nvPr/>
        </p:nvSpPr>
        <p:spPr>
          <a:xfrm>
            <a:off x="389183" y="2453126"/>
            <a:ext cx="2727901" cy="1158201"/>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0" cap="none" sz="2400" i="0" lang="en" strike="noStrike" u="none">
                <a:solidFill>
                  <a:srgbClr val="161D23"/>
                </a:solidFill>
                <a:latin typeface="Arial"/>
                <a:ea typeface="Arial"/>
                <a:cs typeface="Arial"/>
                <a:sym typeface="Arial"/>
              </a:rPr>
              <a:t>CREATING A FUTURE-READY WORKFORCE</a:t>
            </a:r>
          </a:p>
        </p:txBody>
      </p:sp>
      <p:sp>
        <p:nvSpPr>
          <p:cNvPr id="1048586" name="Google Shape;96;p5"/>
          <p:cNvSpPr/>
          <p:nvPr/>
        </p:nvSpPr>
        <p:spPr>
          <a:xfrm>
            <a:off x="7283428" y="62784"/>
            <a:ext cx="1109472" cy="584656"/>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53" name="Google Shape;97;p5" descr="A close up of a sign  Description automatically generated"/>
          <p:cNvPicPr preferRelativeResize="0">
            <a:picLocks/>
          </p:cNvPicPr>
          <p:nvPr/>
        </p:nvPicPr>
        <p:blipFill rotWithShape="1">
          <a:blip xmlns:r="http://schemas.openxmlformats.org/officeDocument/2006/relationships" r:embed="rId2">
            <a:alphaModFix/>
          </a:blip>
          <a:srcRect l="0" t="0" r="0" b="0"/>
          <a:stretch>
            <a:fillRect/>
          </a:stretch>
        </p:blipFill>
        <p:spPr>
          <a:xfrm>
            <a:off x="7411959" y="234964"/>
            <a:ext cx="852410" cy="284955"/>
          </a:xfrm>
          <a:prstGeom prst="rect"/>
          <a:noFill/>
          <a:ln>
            <a:noFill/>
          </a:ln>
        </p:spPr>
      </p:pic>
      <p:sp>
        <p:nvSpPr>
          <p:cNvPr id="1048587" name="Google Shape;98;p5"/>
          <p:cNvSpPr txBox="1"/>
          <p:nvPr/>
        </p:nvSpPr>
        <p:spPr>
          <a:xfrm>
            <a:off x="218705" y="3931116"/>
            <a:ext cx="1338878" cy="276999"/>
          </a:xfrm>
          <a:prstGeom prst="rect"/>
          <a:noFill/>
          <a:ln>
            <a:noFill/>
          </a:ln>
        </p:spPr>
        <p:txBody>
          <a:bodyPr anchor="ctr" anchorCtr="0" bIns="45700" lIns="91425" rIns="91425" spcFirstLastPara="1" tIns="45700" wrap="square">
            <a:spAutoFit/>
          </a:bodyPr>
          <a:p>
            <a:pPr algn="l" indent="0" lvl="0" marL="0" marR="0" rtl="0">
              <a:lnSpc>
                <a:spcPct val="100000"/>
              </a:lnSpc>
              <a:spcBef>
                <a:spcPts val="0"/>
              </a:spcBef>
              <a:spcAft>
                <a:spcPts val="0"/>
              </a:spcAft>
              <a:buNone/>
            </a:pPr>
            <a:r>
              <a:rPr b="1" cap="none" sz="1200" i="0" lang="en" strike="noStrike" u="none">
                <a:solidFill>
                  <a:srgbClr val="161D23"/>
                </a:solidFill>
                <a:latin typeface="Arial"/>
                <a:ea typeface="Arial"/>
                <a:cs typeface="Arial"/>
                <a:sym typeface="Arial"/>
              </a:rPr>
              <a:t>Student Name :</a:t>
            </a:r>
          </a:p>
        </p:txBody>
      </p:sp>
      <p:sp>
        <p:nvSpPr>
          <p:cNvPr id="1048588" name="Google Shape;99;p5"/>
          <p:cNvSpPr txBox="1"/>
          <p:nvPr/>
        </p:nvSpPr>
        <p:spPr>
          <a:xfrm>
            <a:off x="5466719" y="4420857"/>
            <a:ext cx="1338878" cy="276999"/>
          </a:xfrm>
          <a:prstGeom prst="rect"/>
          <a:noFill/>
          <a:ln>
            <a:noFill/>
          </a:ln>
        </p:spPr>
        <p:txBody>
          <a:bodyPr anchor="ctr" anchorCtr="0" bIns="45700" lIns="91425" rIns="91425" spcFirstLastPara="1" tIns="45700" wrap="square">
            <a:spAutoFit/>
          </a:bodyPr>
          <a:p>
            <a:pPr algn="l" indent="0" lvl="0" marL="0" marR="0" rtl="0">
              <a:lnSpc>
                <a:spcPct val="100000"/>
              </a:lnSpc>
              <a:spcBef>
                <a:spcPts val="0"/>
              </a:spcBef>
              <a:spcAft>
                <a:spcPts val="0"/>
              </a:spcAft>
              <a:buNone/>
            </a:pPr>
            <a:r>
              <a:rPr b="1" cap="none" sz="1200" i="0" lang="en" strike="noStrike" u="none">
                <a:solidFill>
                  <a:srgbClr val="161D23"/>
                </a:solidFill>
                <a:latin typeface="Arial"/>
                <a:ea typeface="Arial"/>
                <a:cs typeface="Arial"/>
                <a:sym typeface="Arial"/>
              </a:rPr>
              <a:t>College Name :</a:t>
            </a:r>
          </a:p>
        </p:txBody>
      </p:sp>
      <p:sp>
        <p:nvSpPr>
          <p:cNvPr id="1048589" name="Google Shape;100;p5"/>
          <p:cNvSpPr txBox="1"/>
          <p:nvPr/>
        </p:nvSpPr>
        <p:spPr>
          <a:xfrm>
            <a:off x="207101" y="4131275"/>
            <a:ext cx="3650400" cy="276900"/>
          </a:xfrm>
          <a:prstGeom prst="rect"/>
          <a:noFill/>
          <a:ln>
            <a:noFill/>
          </a:ln>
        </p:spPr>
        <p:txBody>
          <a:bodyPr anchor="ctr" anchorCtr="0" bIns="45700" lIns="91425" rIns="91425" spcFirstLastPara="1" tIns="45700" wrap="square">
            <a:spAutoFit/>
          </a:bodyPr>
          <a:p>
            <a:pPr algn="l" indent="0" lvl="0" marL="0" marR="0" rtl="0">
              <a:lnSpc>
                <a:spcPct val="100000"/>
              </a:lnSpc>
              <a:spcBef>
                <a:spcPts val="0"/>
              </a:spcBef>
              <a:spcAft>
                <a:spcPts val="0"/>
              </a:spcAft>
              <a:buNone/>
            </a:pPr>
            <a:r>
              <a:rPr altLang="en-US" sz="1200" lang="en-US">
                <a:solidFill>
                  <a:srgbClr val="161D23"/>
                </a:solidFill>
              </a:rPr>
              <a:t>U</a:t>
            </a:r>
            <a:r>
              <a:rPr altLang="en-US" sz="1200" lang="en-US">
                <a:solidFill>
                  <a:srgbClr val="161D23"/>
                </a:solidFill>
              </a:rPr>
              <a:t>P</a:t>
            </a:r>
            <a:r>
              <a:rPr altLang="en-US" sz="1200" lang="en-US">
                <a:solidFill>
                  <a:srgbClr val="161D23"/>
                </a:solidFill>
              </a:rPr>
              <a:t>P</a:t>
            </a:r>
            <a:r>
              <a:rPr altLang="en-US" sz="1200" lang="en-US">
                <a:solidFill>
                  <a:srgbClr val="161D23"/>
                </a:solidFill>
              </a:rPr>
              <a:t>U</a:t>
            </a:r>
            <a:r>
              <a:rPr altLang="en-US" sz="1200" lang="en-US">
                <a:solidFill>
                  <a:srgbClr val="161D23"/>
                </a:solidFill>
              </a:rPr>
              <a:t> </a:t>
            </a:r>
            <a:r>
              <a:rPr altLang="en-US" sz="1200" lang="en-US">
                <a:solidFill>
                  <a:srgbClr val="161D23"/>
                </a:solidFill>
              </a:rPr>
              <a:t>VINAY </a:t>
            </a:r>
            <a:r>
              <a:rPr altLang="en-US" sz="1200" lang="en-US">
                <a:solidFill>
                  <a:srgbClr val="161D23"/>
                </a:solidFill>
              </a:rPr>
              <a:t>KUMAR </a:t>
            </a:r>
            <a:endParaRPr altLang="en-US" lang="zh-CN"/>
          </a:p>
        </p:txBody>
      </p:sp>
      <p:sp>
        <p:nvSpPr>
          <p:cNvPr id="1048590" name="Google Shape;101;p5"/>
          <p:cNvSpPr txBox="1"/>
          <p:nvPr/>
        </p:nvSpPr>
        <p:spPr>
          <a:xfrm>
            <a:off x="218705" y="4465385"/>
            <a:ext cx="2009425" cy="276999"/>
          </a:xfrm>
          <a:prstGeom prst="rect"/>
          <a:noFill/>
          <a:ln>
            <a:noFill/>
          </a:ln>
        </p:spPr>
        <p:txBody>
          <a:bodyPr anchor="ctr" anchorCtr="0" bIns="45700" lIns="91425" rIns="91425" spcFirstLastPara="1" tIns="45700" wrap="square">
            <a:spAutoFit/>
          </a:bodyPr>
          <a:p>
            <a:pPr algn="l" indent="0" lvl="0" marL="0" marR="0" rtl="0">
              <a:lnSpc>
                <a:spcPct val="100000"/>
              </a:lnSpc>
              <a:spcBef>
                <a:spcPts val="0"/>
              </a:spcBef>
              <a:spcAft>
                <a:spcPts val="0"/>
              </a:spcAft>
              <a:buNone/>
            </a:pPr>
            <a:r>
              <a:rPr b="1" cap="none" sz="1200" i="0" lang="en" strike="noStrike" u="none">
                <a:solidFill>
                  <a:srgbClr val="161D23"/>
                </a:solidFill>
                <a:latin typeface="Arial"/>
                <a:ea typeface="Arial"/>
                <a:cs typeface="Arial"/>
                <a:sym typeface="Arial"/>
              </a:rPr>
              <a:t>Student ID :</a:t>
            </a:r>
          </a:p>
        </p:txBody>
      </p:sp>
      <p:sp>
        <p:nvSpPr>
          <p:cNvPr id="1048591" name="Google Shape;102;p5"/>
          <p:cNvSpPr txBox="1"/>
          <p:nvPr/>
        </p:nvSpPr>
        <p:spPr>
          <a:xfrm>
            <a:off x="207099" y="4665555"/>
            <a:ext cx="2394300" cy="269400"/>
          </a:xfrm>
          <a:prstGeom prst="rect"/>
          <a:noFill/>
          <a:ln>
            <a:noFill/>
          </a:ln>
        </p:spPr>
        <p:txBody>
          <a:bodyPr anchor="ctr" anchorCtr="0" bIns="45700" lIns="91425" rIns="91425" spcFirstLastPara="1" tIns="45700" wrap="square">
            <a:spAutoFit/>
          </a:bodyPr>
          <a:p>
            <a:pPr algn="l" indent="0" lvl="0" marL="0" marR="0" rtl="0">
              <a:lnSpc>
                <a:spcPct val="100000"/>
              </a:lnSpc>
              <a:spcBef>
                <a:spcPts val="0"/>
              </a:spcBef>
              <a:spcAft>
                <a:spcPts val="0"/>
              </a:spcAft>
              <a:buNone/>
            </a:pPr>
            <a:r>
              <a:rPr sz="1150" lang="en-US">
                <a:solidFill>
                  <a:srgbClr val="333333"/>
                </a:solidFill>
                <a:highlight>
                  <a:srgbClr val="FFFFFF"/>
                </a:highlight>
              </a:rPr>
              <a:t>STU6560871fe5a411700824863</a:t>
            </a:r>
            <a:endParaRPr altLang="en-US" lang="zh-CN"/>
          </a:p>
        </p:txBody>
      </p:sp>
      <p:sp>
        <p:nvSpPr>
          <p:cNvPr id="1048592" name="Google Shape;103;p5"/>
          <p:cNvSpPr txBox="1"/>
          <p:nvPr/>
        </p:nvSpPr>
        <p:spPr>
          <a:xfrm>
            <a:off x="5468585" y="4721472"/>
            <a:ext cx="3006600" cy="269202"/>
          </a:xfrm>
          <a:prstGeom prst="rect"/>
          <a:noFill/>
          <a:ln>
            <a:noFill/>
          </a:ln>
        </p:spPr>
        <p:txBody>
          <a:bodyPr anchor="ctr" anchorCtr="0" bIns="45700" lIns="91425" rIns="91425" spcFirstLastPara="1" tIns="45700" wrap="square">
            <a:spAutoFit/>
          </a:bodyPr>
          <a:p>
            <a:pPr algn="l" indent="0" lvl="0" marL="0" marR="0" rtl="0">
              <a:lnSpc>
                <a:spcPct val="100000"/>
              </a:lnSpc>
              <a:spcBef>
                <a:spcPts val="0"/>
              </a:spcBef>
              <a:spcAft>
                <a:spcPts val="0"/>
              </a:spcAft>
              <a:buNone/>
            </a:pPr>
            <a:r>
              <a:rPr sz="1200" lang="en-US">
                <a:solidFill>
                  <a:srgbClr val="161D23"/>
                </a:solidFill>
              </a:rPr>
              <a:t>R</a:t>
            </a:r>
            <a:r>
              <a:rPr sz="1200" lang="en-US">
                <a:solidFill>
                  <a:srgbClr val="161D23"/>
                </a:solidFill>
              </a:rPr>
              <a:t>.</a:t>
            </a:r>
            <a:r>
              <a:rPr sz="1200" lang="en-US">
                <a:solidFill>
                  <a:srgbClr val="161D23"/>
                </a:solidFill>
              </a:rPr>
              <a:t>V</a:t>
            </a:r>
            <a:r>
              <a:rPr sz="1200" lang="en-US">
                <a:solidFill>
                  <a:srgbClr val="161D23"/>
                </a:solidFill>
              </a:rPr>
              <a:t>.</a:t>
            </a:r>
            <a:r>
              <a:rPr sz="1200" lang="en-US">
                <a:solidFill>
                  <a:srgbClr val="161D23"/>
                </a:solidFill>
              </a:rPr>
              <a:t>R</a:t>
            </a:r>
            <a:r>
              <a:rPr sz="1200" lang="en-US">
                <a:solidFill>
                  <a:srgbClr val="161D23"/>
                </a:solidFill>
              </a:rPr>
              <a:t>&amp;</a:t>
            </a:r>
            <a:r>
              <a:rPr sz="1200" lang="en-US">
                <a:solidFill>
                  <a:srgbClr val="161D23"/>
                </a:solidFill>
              </a:rPr>
              <a:t>J</a:t>
            </a:r>
            <a:r>
              <a:rPr sz="1200" lang="en-US">
                <a:solidFill>
                  <a:srgbClr val="161D23"/>
                </a:solidFill>
              </a:rPr>
              <a:t>.</a:t>
            </a:r>
            <a:r>
              <a:rPr sz="1200" lang="en-US">
                <a:solidFill>
                  <a:srgbClr val="161D23"/>
                </a:solidFill>
              </a:rPr>
              <a:t>C</a:t>
            </a:r>
            <a:r>
              <a:rPr sz="1200" lang="en-US">
                <a:solidFill>
                  <a:srgbClr val="161D23"/>
                </a:solidFill>
              </a:rPr>
              <a:t> </a:t>
            </a:r>
            <a:r>
              <a:rPr sz="1200" lang="en-US">
                <a:solidFill>
                  <a:srgbClr val="161D23"/>
                </a:solidFill>
              </a:rPr>
              <a:t>C</a:t>
            </a:r>
            <a:r>
              <a:rPr sz="1200" lang="en-US">
                <a:solidFill>
                  <a:srgbClr val="161D23"/>
                </a:solidFill>
              </a:rPr>
              <a:t>O</a:t>
            </a:r>
            <a:r>
              <a:rPr sz="1200" lang="en-US">
                <a:solidFill>
                  <a:srgbClr val="161D23"/>
                </a:solidFill>
              </a:rPr>
              <a:t>L</a:t>
            </a:r>
            <a:r>
              <a:rPr sz="1200" lang="en-US">
                <a:solidFill>
                  <a:srgbClr val="161D23"/>
                </a:solidFill>
              </a:rPr>
              <a:t>L</a:t>
            </a:r>
            <a:r>
              <a:rPr sz="1200" lang="en-US">
                <a:solidFill>
                  <a:srgbClr val="161D23"/>
                </a:solidFill>
              </a:rPr>
              <a:t>EGE </a:t>
            </a:r>
            <a:r>
              <a:rPr sz="1200" lang="en-US">
                <a:solidFill>
                  <a:srgbClr val="161D23"/>
                </a:solidFill>
              </a:rPr>
              <a:t>OF </a:t>
            </a:r>
            <a:r>
              <a:rPr sz="1200" lang="en-US">
                <a:solidFill>
                  <a:srgbClr val="161D23"/>
                </a:solidFill>
              </a:rPr>
              <a:t>ENGINEERING </a:t>
            </a:r>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7" name="Shape 171"/>
        <p:cNvGrpSpPr/>
        <p:nvPr/>
      </p:nvGrpSpPr>
      <p:grpSpPr>
        <a:xfrm>
          <a:off x="0" y="0"/>
          <a:ext cx="0" cy="0"/>
          <a:chOff x="0" y="0"/>
          <a:chExt cx="0" cy="0"/>
        </a:xfrm>
      </p:grpSpPr>
      <p:sp>
        <p:nvSpPr>
          <p:cNvPr id="1048639" name="Google Shape;172;p41"/>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Modelling &amp; Result</a:t>
            </a:r>
          </a:p>
        </p:txBody>
      </p:sp>
      <p:sp>
        <p:nvSpPr>
          <p:cNvPr id="1048640" name="Google Shape;173;p41"/>
          <p:cNvSpPr/>
          <p:nvPr/>
        </p:nvSpPr>
        <p:spPr>
          <a:xfrm>
            <a:off x="1456841" y="1243419"/>
            <a:ext cx="6548034" cy="3483567"/>
          </a:xfrm>
          <a:prstGeom prst="rect"/>
          <a:noFill/>
          <a:ln w="127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60" name="Google Shape;174;p41"/>
          <p:cNvPicPr preferRelativeResize="0">
            <a:picLocks/>
          </p:cNvPicPr>
          <p:nvPr/>
        </p:nvPicPr>
        <p:blipFill>
          <a:blip xmlns:r="http://schemas.openxmlformats.org/officeDocument/2006/relationships" r:embed="rId1">
            <a:alphaModFix/>
          </a:blip>
          <a:srcRect l="0" t="16216" r="0" b="3"/>
          <a:stretch>
            <a:fillRect/>
          </a:stretch>
        </p:blipFill>
        <p:spPr>
          <a:xfrm>
            <a:off x="1456850" y="1228904"/>
            <a:ext cx="6548024" cy="3609477"/>
          </a:xfrm>
          <a:prstGeom prst="rect"/>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0" name="Shape 178"/>
        <p:cNvGrpSpPr/>
        <p:nvPr/>
      </p:nvGrpSpPr>
      <p:grpSpPr>
        <a:xfrm>
          <a:off x="0" y="0"/>
          <a:ext cx="0" cy="0"/>
          <a:chOff x="0" y="0"/>
          <a:chExt cx="0" cy="0"/>
        </a:xfrm>
      </p:grpSpPr>
      <p:sp>
        <p:nvSpPr>
          <p:cNvPr id="1048643" name="Google Shape;179;p42"/>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Modelling &amp; Result</a:t>
            </a:r>
          </a:p>
        </p:txBody>
      </p:sp>
      <p:sp>
        <p:nvSpPr>
          <p:cNvPr id="1048644" name="Google Shape;180;p42"/>
          <p:cNvSpPr/>
          <p:nvPr/>
        </p:nvSpPr>
        <p:spPr>
          <a:xfrm>
            <a:off x="1456841" y="1243419"/>
            <a:ext cx="6548034" cy="3483567"/>
          </a:xfrm>
          <a:prstGeom prst="rect"/>
          <a:noFill/>
          <a:ln w="127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61" name="Google Shape;181;p42"/>
          <p:cNvPicPr preferRelativeResize="0">
            <a:picLocks/>
          </p:cNvPicPr>
          <p:nvPr/>
        </p:nvPicPr>
        <p:blipFill>
          <a:blip xmlns:r="http://schemas.openxmlformats.org/officeDocument/2006/relationships" r:embed="rId1">
            <a:alphaModFix/>
          </a:blip>
          <a:srcRect l="0" t="16312" r="0" b="3"/>
          <a:stretch>
            <a:fillRect/>
          </a:stretch>
        </p:blipFill>
        <p:spPr>
          <a:xfrm>
            <a:off x="1456850" y="1250032"/>
            <a:ext cx="6548024" cy="3476850"/>
          </a:xfrm>
          <a:prstGeom prst="rect"/>
          <a:noFill/>
          <a:ln w="12700" cap="flat" cmpd="sng">
            <a:solidFill>
              <a:srgbClr val="D8D8D8"/>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3" name="Shape 185"/>
        <p:cNvGrpSpPr/>
        <p:nvPr/>
      </p:nvGrpSpPr>
      <p:grpSpPr>
        <a:xfrm>
          <a:off x="0" y="0"/>
          <a:ext cx="0" cy="0"/>
          <a:chOff x="0" y="0"/>
          <a:chExt cx="0" cy="0"/>
        </a:xfrm>
      </p:grpSpPr>
      <p:sp>
        <p:nvSpPr>
          <p:cNvPr id="1048647" name="Google Shape;186;p43"/>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Modelling &amp; Result</a:t>
            </a:r>
          </a:p>
        </p:txBody>
      </p:sp>
      <p:sp>
        <p:nvSpPr>
          <p:cNvPr id="1048648" name="Google Shape;187;p43"/>
          <p:cNvSpPr/>
          <p:nvPr/>
        </p:nvSpPr>
        <p:spPr>
          <a:xfrm>
            <a:off x="1456841" y="1167779"/>
            <a:ext cx="6548034" cy="3483567"/>
          </a:xfrm>
          <a:prstGeom prst="rect"/>
          <a:noFill/>
          <a:ln w="127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62" name="Google Shape;188;p43"/>
          <p:cNvPicPr preferRelativeResize="0">
            <a:picLocks/>
          </p:cNvPicPr>
          <p:nvPr/>
        </p:nvPicPr>
        <p:blipFill>
          <a:blip xmlns:r="http://schemas.openxmlformats.org/officeDocument/2006/relationships" r:embed="rId1">
            <a:alphaModFix/>
          </a:blip>
          <a:srcRect l="0" t="16505" r="386" b="3"/>
          <a:stretch>
            <a:fillRect/>
          </a:stretch>
        </p:blipFill>
        <p:spPr>
          <a:xfrm>
            <a:off x="1456850" y="1173855"/>
            <a:ext cx="6522729" cy="3477401"/>
          </a:xfrm>
          <a:prstGeom prst="rect"/>
          <a:noFill/>
          <a:ln w="12700" cap="flat" cmpd="sng">
            <a:solidFill>
              <a:srgbClr val="D8D8D8"/>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6" name="Shape 192"/>
        <p:cNvGrpSpPr/>
        <p:nvPr/>
      </p:nvGrpSpPr>
      <p:grpSpPr>
        <a:xfrm>
          <a:off x="0" y="0"/>
          <a:ext cx="0" cy="0"/>
          <a:chOff x="0" y="0"/>
          <a:chExt cx="0" cy="0"/>
        </a:xfrm>
      </p:grpSpPr>
      <p:sp>
        <p:nvSpPr>
          <p:cNvPr id="1048651" name="Google Shape;193;p44"/>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Conclusion</a:t>
            </a:r>
            <a:endParaRPr b="0" cap="none" sz="1600" i="0" strike="noStrike" u="none">
              <a:solidFill>
                <a:srgbClr val="213163"/>
              </a:solidFill>
              <a:latin typeface="Arial"/>
              <a:ea typeface="Arial"/>
              <a:cs typeface="Arial"/>
              <a:sym typeface="Arial"/>
            </a:endParaRPr>
          </a:p>
        </p:txBody>
      </p:sp>
      <p:sp>
        <p:nvSpPr>
          <p:cNvPr id="1048652" name="Google Shape;194;p44"/>
          <p:cNvSpPr txBox="1"/>
          <p:nvPr/>
        </p:nvSpPr>
        <p:spPr>
          <a:xfrm>
            <a:off x="142495" y="1149763"/>
            <a:ext cx="4445100" cy="19202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lang="en-US"/>
              <a:t>In summary, the notes sharing project offers simple ways for people to share their notes easily. By using methods like text-based notes, document sharing platforms, images, voice recordings, and online note-taking tools, users can choose the method that suits them best. These options make it convenient to share information with others, whether it's for work, study, or personal use. The project aims to make note sharing hassle-free and accessible to everyone.</a:t>
            </a:r>
            <a:endParaRPr altLang="en-US" lang="zh-CN"/>
          </a:p>
        </p:txBody>
      </p:sp>
      <p:pic>
        <p:nvPicPr>
          <p:cNvPr id="2097163" name="Google Shape;195;p44" descr="A pen and papers with check marks  Description automatically generated"/>
          <p:cNvPicPr preferRelativeResize="0">
            <a:picLocks/>
          </p:cNvPicPr>
          <p:nvPr/>
        </p:nvPicPr>
        <p:blipFill rotWithShape="1">
          <a:blip xmlns:r="http://schemas.openxmlformats.org/officeDocument/2006/relationships" r:embed="rId1">
            <a:alphaModFix/>
          </a:blip>
          <a:srcRect l="0" t="15346" r="16268" b="5943"/>
          <a:stretch>
            <a:fillRect/>
          </a:stretch>
        </p:blipFill>
        <p:spPr>
          <a:xfrm>
            <a:off x="4798082" y="1398625"/>
            <a:ext cx="4104015" cy="2893338"/>
          </a:xfrm>
          <a:prstGeom prst="rect"/>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9" name="Shape 199"/>
        <p:cNvGrpSpPr/>
        <p:nvPr/>
      </p:nvGrpSpPr>
      <p:grpSpPr>
        <a:xfrm>
          <a:off x="0" y="0"/>
          <a:ext cx="0" cy="0"/>
          <a:chOff x="0" y="0"/>
          <a:chExt cx="0" cy="0"/>
        </a:xfrm>
      </p:grpSpPr>
      <p:pic>
        <p:nvPicPr>
          <p:cNvPr id="2097164" name="Google Shape;200;p45" descr="A close-up of a thank you card  Description automatically generated"/>
          <p:cNvPicPr preferRelativeResize="0">
            <a:picLocks/>
          </p:cNvPicPr>
          <p:nvPr/>
        </p:nvPicPr>
        <p:blipFill rotWithShape="1">
          <a:blip xmlns:r="http://schemas.openxmlformats.org/officeDocument/2006/relationships" r:embed="rId1">
            <a:alphaModFix/>
          </a:blip>
          <a:srcRect l="9710" t="21904" r="9339" b="0"/>
          <a:stretch>
            <a:fillRect/>
          </a:stretch>
        </p:blipFill>
        <p:spPr>
          <a:xfrm>
            <a:off x="575375" y="402956"/>
            <a:ext cx="7993251" cy="4337588"/>
          </a:xfrm>
          <a:prstGeom prst="rect"/>
          <a:noFill/>
          <a:ln>
            <a:noFill/>
          </a:ln>
        </p:spPr>
      </p:pic>
      <p:grpSp>
        <p:nvGrpSpPr>
          <p:cNvPr id="80" name="Google Shape;201;p45"/>
          <p:cNvGrpSpPr/>
          <p:nvPr/>
        </p:nvGrpSpPr>
        <p:grpSpPr>
          <a:xfrm>
            <a:off x="3471621" y="3184902"/>
            <a:ext cx="2200759" cy="813661"/>
            <a:chOff x="3246895" y="3184902"/>
            <a:chExt cx="2200759" cy="813661"/>
          </a:xfrm>
        </p:grpSpPr>
        <p:sp>
          <p:nvSpPr>
            <p:cNvPr id="1048655" name="Google Shape;202;p45"/>
            <p:cNvSpPr/>
            <p:nvPr/>
          </p:nvSpPr>
          <p:spPr>
            <a:xfrm>
              <a:off x="3246895" y="3184902"/>
              <a:ext cx="2200759" cy="813661"/>
            </a:xfrm>
            <a:prstGeom prst="roundRect">
              <a:avLst>
                <a:gd name="adj" fmla="val 12730"/>
              </a:avLst>
            </a:prstGeom>
            <a:solidFill>
              <a:schemeClr val="lt1">
                <a:alpha val="43921"/>
              </a:schemeClr>
            </a:solidFill>
            <a:ln w="19050" cap="flat" cmpd="sng">
              <a:solidFill>
                <a:srgbClr val="A3C5ED"/>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65" name="Google Shape;203;p45" descr="A close up of a logo  Description automatically generated"/>
            <p:cNvPicPr preferRelativeResize="0">
              <a:picLocks/>
            </p:cNvPicPr>
            <p:nvPr/>
          </p:nvPicPr>
          <p:blipFill rotWithShape="1">
            <a:blip xmlns:r="http://schemas.openxmlformats.org/officeDocument/2006/relationships" r:embed="rId2">
              <a:alphaModFix/>
            </a:blip>
            <a:srcRect l="0" t="0" r="0" b="0"/>
            <a:stretch>
              <a:fillRect/>
            </a:stretch>
          </p:blipFill>
          <p:spPr>
            <a:xfrm>
              <a:off x="3551416" y="3332885"/>
              <a:ext cx="1591717" cy="517694"/>
            </a:xfrm>
            <a:prstGeom prst="rect"/>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8" name="Shape 107"/>
        <p:cNvGrpSpPr/>
        <p:nvPr/>
      </p:nvGrpSpPr>
      <p:grpSpPr>
        <a:xfrm>
          <a:off x="0" y="0"/>
          <a:ext cx="0" cy="0"/>
          <a:chOff x="0" y="0"/>
          <a:chExt cx="0" cy="0"/>
        </a:xfrm>
      </p:grpSpPr>
      <p:grpSp>
        <p:nvGrpSpPr>
          <p:cNvPr id="39" name="Google Shape;108;p8"/>
          <p:cNvGrpSpPr/>
          <p:nvPr/>
        </p:nvGrpSpPr>
        <p:grpSpPr>
          <a:xfrm>
            <a:off x="743919" y="1340601"/>
            <a:ext cx="7656162" cy="3161654"/>
            <a:chOff x="922150" y="1325103"/>
            <a:chExt cx="7656162" cy="3161654"/>
          </a:xfrm>
        </p:grpSpPr>
        <p:sp>
          <p:nvSpPr>
            <p:cNvPr id="1048601" name="Google Shape;109;p8"/>
            <p:cNvSpPr/>
            <p:nvPr/>
          </p:nvSpPr>
          <p:spPr>
            <a:xfrm>
              <a:off x="1376643" y="1571218"/>
              <a:ext cx="7201669" cy="2623250"/>
            </a:xfrm>
            <a:prstGeom prst="rect"/>
            <a:solidFill>
              <a:srgbClr val="E8ECF8"/>
            </a:solidFill>
            <a:ln w="25400" cap="flat" cmpd="sng">
              <a:solidFill>
                <a:srgbClr val="22336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sp>
          <p:nvSpPr>
            <p:cNvPr id="1048602" name="Google Shape;110;p8"/>
            <p:cNvSpPr/>
            <p:nvPr/>
          </p:nvSpPr>
          <p:spPr>
            <a:xfrm>
              <a:off x="922150" y="1325103"/>
              <a:ext cx="697424" cy="3161654"/>
            </a:xfrm>
            <a:prstGeom prst="rect"/>
            <a:solidFill>
              <a:srgbClr val="223366"/>
            </a:solidFill>
            <a:ln w="25400" cap="flat" cmpd="sng">
              <a:solidFill>
                <a:srgbClr val="22336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sp>
          <p:nvSpPr>
            <p:cNvPr id="1048603" name="Google Shape;111;p8"/>
            <p:cNvSpPr txBox="1"/>
            <p:nvPr/>
          </p:nvSpPr>
          <p:spPr>
            <a:xfrm>
              <a:off x="2859380" y="1823109"/>
              <a:ext cx="4409149" cy="307777"/>
            </a:xfrm>
            <a:prstGeom prst="rect"/>
            <a:noFill/>
            <a:ln>
              <a:noFill/>
            </a:ln>
          </p:spPr>
          <p:txBody>
            <a:bodyPr anchor="t" anchorCtr="0" bIns="0" lIns="0" rIns="0" spcFirstLastPara="1" tIns="0" wrap="square">
              <a:spAutoFit/>
            </a:bodyPr>
            <a:p>
              <a:pPr algn="ctr" indent="0" lvl="0" marL="0" marR="0" rtl="0">
                <a:lnSpc>
                  <a:spcPct val="100000"/>
                </a:lnSpc>
                <a:spcBef>
                  <a:spcPts val="0"/>
                </a:spcBef>
                <a:spcAft>
                  <a:spcPts val="0"/>
                </a:spcAft>
                <a:buNone/>
              </a:pPr>
              <a:r>
                <a:rPr b="1" cap="none" sz="2000" i="0" lang="en" strike="noStrike" u="none">
                  <a:solidFill>
                    <a:srgbClr val="223366"/>
                  </a:solidFill>
                  <a:latin typeface="Arial"/>
                  <a:ea typeface="Arial"/>
                  <a:cs typeface="Arial"/>
                  <a:sym typeface="Arial"/>
                </a:rPr>
                <a:t>CAPSTONE PROJECT SHOWCASE</a:t>
              </a:r>
            </a:p>
          </p:txBody>
        </p:sp>
        <p:sp>
          <p:nvSpPr>
            <p:cNvPr id="1048604" name="Google Shape;112;p8"/>
            <p:cNvSpPr txBox="1"/>
            <p:nvPr/>
          </p:nvSpPr>
          <p:spPr>
            <a:xfrm>
              <a:off x="1899598" y="3431892"/>
              <a:ext cx="6328712" cy="602038"/>
            </a:xfrm>
            <a:prstGeom prst="rect"/>
            <a:noFill/>
            <a:ln>
              <a:noFill/>
            </a:ln>
          </p:spPr>
          <p:txBody>
            <a:bodyPr anchor="t" anchorCtr="0" bIns="0" lIns="0" rIns="0" spcFirstLastPara="1" tIns="0" wrap="square">
              <a:spAutoFit/>
            </a:bodyPr>
            <a:p>
              <a:pPr algn="ctr" indent="0" lvl="0" marL="0" marR="0" rtl="0">
                <a:lnSpc>
                  <a:spcPct val="124749"/>
                </a:lnSpc>
                <a:spcBef>
                  <a:spcPts val="0"/>
                </a:spcBef>
                <a:spcAft>
                  <a:spcPts val="0"/>
                </a:spcAft>
                <a:buNone/>
              </a:pPr>
              <a:r>
                <a:rPr b="0" cap="none" sz="1600" i="0" lang="en" strike="noStrike" u="none">
                  <a:solidFill>
                    <a:srgbClr val="181818"/>
                  </a:solidFill>
                  <a:latin typeface="Arial"/>
                  <a:ea typeface="Arial"/>
                  <a:cs typeface="Arial"/>
                  <a:sym typeface="Arial"/>
                </a:rPr>
                <a:t>Abstract | Problem Statement | Project Overview | Proposed Solution | Technology Used | Modelling &amp; Results | Conclusion | Q&amp;A</a:t>
              </a:r>
              <a:endParaRPr b="0" cap="none" sz="1600" i="0" strike="noStrike" u="none">
                <a:solidFill>
                  <a:srgbClr val="181818"/>
                </a:solidFill>
                <a:latin typeface="Arial"/>
                <a:ea typeface="Arial"/>
                <a:cs typeface="Arial"/>
                <a:sym typeface="Arial"/>
              </a:endParaRPr>
            </a:p>
          </p:txBody>
        </p:sp>
        <p:sp>
          <p:nvSpPr>
            <p:cNvPr id="1048605" name="Google Shape;113;p8"/>
            <p:cNvSpPr txBox="1"/>
            <p:nvPr/>
          </p:nvSpPr>
          <p:spPr>
            <a:xfrm>
              <a:off x="2402231" y="2399102"/>
              <a:ext cx="5323500" cy="602039"/>
            </a:xfrm>
            <a:prstGeom prst="rect"/>
            <a:noFill/>
            <a:ln>
              <a:noFill/>
            </a:ln>
          </p:spPr>
          <p:txBody>
            <a:bodyPr anchor="t" anchorCtr="0" bIns="0" lIns="0" rIns="0" spcFirstLastPara="1" tIns="0" wrap="square">
              <a:spAutoFit/>
            </a:bodyPr>
            <a:p>
              <a:pPr algn="ctr" indent="0" lvl="0" marL="0" marR="0" rtl="0">
                <a:lnSpc>
                  <a:spcPct val="124749"/>
                </a:lnSpc>
                <a:spcBef>
                  <a:spcPts val="0"/>
                </a:spcBef>
                <a:spcAft>
                  <a:spcPts val="0"/>
                </a:spcAft>
                <a:buNone/>
              </a:pPr>
              <a:r>
                <a:rPr b="0" cap="none" sz="1600" i="0" lang="en" strike="noStrike" u="none">
                  <a:solidFill>
                    <a:schemeClr val="dk1"/>
                  </a:solidFill>
                  <a:latin typeface="Arial"/>
                  <a:ea typeface="Arial"/>
                  <a:cs typeface="Arial"/>
                  <a:sym typeface="Arial"/>
                </a:rPr>
                <a:t>Project Title</a:t>
              </a:r>
            </a:p>
            <a:p>
              <a:pPr algn="ctr" indent="0" lvl="0" marL="0" marR="0" rtl="0">
                <a:lnSpc>
                  <a:spcPct val="124749"/>
                </a:lnSpc>
                <a:spcBef>
                  <a:spcPts val="0"/>
                </a:spcBef>
                <a:spcAft>
                  <a:spcPts val="0"/>
                </a:spcAft>
                <a:buNone/>
              </a:pPr>
              <a:r>
                <a:rPr b="1" sz="1600" lang="en">
                  <a:solidFill>
                    <a:schemeClr val="dk1"/>
                  </a:solidFill>
                </a:rPr>
                <a:t>Note Sharing Web Application using Django Framework</a:t>
              </a:r>
              <a:r>
                <a:rPr b="1" cap="none" sz="1600" i="0" lang="en" strike="noStrike" u="none">
                  <a:solidFill>
                    <a:schemeClr val="dk1"/>
                  </a:solidFill>
                  <a:latin typeface="Arial"/>
                  <a:ea typeface="Arial"/>
                  <a:cs typeface="Arial"/>
                  <a:sym typeface="Arial"/>
                </a:rPr>
                <a:t>  </a:t>
              </a:r>
              <a:endParaRPr b="1" cap="none" sz="1600" i="0" strike="noStrike" u="none">
                <a:solidFill>
                  <a:schemeClr val="dk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117"/>
        <p:cNvGrpSpPr/>
        <p:nvPr/>
      </p:nvGrpSpPr>
      <p:grpSpPr>
        <a:xfrm>
          <a:off x="0" y="0"/>
          <a:ext cx="0" cy="0"/>
          <a:chOff x="0" y="0"/>
          <a:chExt cx="0" cy="0"/>
        </a:xfrm>
      </p:grpSpPr>
      <p:sp>
        <p:nvSpPr>
          <p:cNvPr id="1048608" name="Google Shape;118;p36"/>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Abstract</a:t>
            </a:r>
            <a:endParaRPr b="0" cap="none" sz="1600" i="0" strike="noStrike" u="none">
              <a:solidFill>
                <a:srgbClr val="213163"/>
              </a:solidFill>
              <a:latin typeface="Arial"/>
              <a:ea typeface="Arial"/>
              <a:cs typeface="Arial"/>
              <a:sym typeface="Arial"/>
            </a:endParaRPr>
          </a:p>
        </p:txBody>
      </p:sp>
      <p:grpSp>
        <p:nvGrpSpPr>
          <p:cNvPr id="43" name="Google Shape;119;p36"/>
          <p:cNvGrpSpPr/>
          <p:nvPr/>
        </p:nvGrpSpPr>
        <p:grpSpPr>
          <a:xfrm>
            <a:off x="735884" y="1338243"/>
            <a:ext cx="7719999" cy="1536880"/>
            <a:chOff x="712031" y="1234880"/>
            <a:chExt cx="7719999" cy="1536880"/>
          </a:xfrm>
        </p:grpSpPr>
        <p:grpSp>
          <p:nvGrpSpPr>
            <p:cNvPr id="44" name="Google Shape;120;p36"/>
            <p:cNvGrpSpPr/>
            <p:nvPr/>
          </p:nvGrpSpPr>
          <p:grpSpPr>
            <a:xfrm>
              <a:off x="712031" y="1234880"/>
              <a:ext cx="7719999" cy="643500"/>
              <a:chOff x="712031" y="1234880"/>
              <a:chExt cx="7719999" cy="643500"/>
            </a:xfrm>
          </p:grpSpPr>
          <p:sp>
            <p:nvSpPr>
              <p:cNvPr id="1048609" name="Google Shape;121;p36"/>
              <p:cNvSpPr/>
              <p:nvPr/>
            </p:nvSpPr>
            <p:spPr>
              <a:xfrm>
                <a:off x="1372430" y="1234880"/>
                <a:ext cx="7059600" cy="643500"/>
              </a:xfrm>
              <a:prstGeom prst="rect"/>
              <a:solidFill>
                <a:srgbClr val="BAF8FF"/>
              </a:solidFill>
              <a:ln w="12700" cap="flat" cmpd="sng">
                <a:solidFill>
                  <a:srgbClr val="31EAFE"/>
                </a:solidFill>
                <a:prstDash val="solid"/>
                <a:round/>
                <a:headEnd type="none" w="sm" len="sm"/>
                <a:tailEnd type="none" w="sm" len="sm"/>
              </a:ln>
            </p:spPr>
            <p:txBody>
              <a:bodyPr anchor="ctr" anchorCtr="0" bIns="45700" lIns="91425" rIns="91425" spcFirstLastPara="1" tIns="45700" wrap="square">
                <a:noAutofit/>
              </a:bodyPr>
              <a:p>
                <a:pPr algn="l" indent="0" lvl="0" marL="91440" marR="0" rtl="0">
                  <a:lnSpc>
                    <a:spcPct val="100000"/>
                  </a:lnSpc>
                  <a:spcBef>
                    <a:spcPts val="0"/>
                  </a:spcBef>
                  <a:spcAft>
                    <a:spcPts val="0"/>
                  </a:spcAft>
                  <a:buNone/>
                </a:pPr>
                <a:r>
                  <a:rPr b="0" cap="none" sz="1400" i="0" lang="en-US" strike="noStrike" u="none">
                    <a:solidFill>
                      <a:schemeClr val="dk1"/>
                    </a:solidFill>
                    <a:latin typeface="Arial"/>
                    <a:ea typeface="Arial"/>
                    <a:cs typeface="Arial"/>
                    <a:sym typeface="Arial"/>
                  </a:rPr>
                  <a:t>N</a:t>
                </a:r>
                <a:r>
                  <a:rPr b="0" cap="none" sz="1400" i="0" lang="en-US" strike="noStrike" u="none">
                    <a:solidFill>
                      <a:schemeClr val="dk1"/>
                    </a:solidFill>
                    <a:latin typeface="Arial"/>
                    <a:ea typeface="Arial"/>
                    <a:cs typeface="Arial"/>
                    <a:sym typeface="Arial"/>
                  </a:rPr>
                  <a:t>o</a:t>
                </a:r>
                <a:r>
                  <a:rPr b="0" cap="none" sz="1400" i="0" lang="en-US" strike="noStrike" u="none">
                    <a:solidFill>
                      <a:schemeClr val="dk1"/>
                    </a:solidFill>
                    <a:latin typeface="Arial"/>
                    <a:ea typeface="Arial"/>
                    <a:cs typeface="Arial"/>
                    <a:sym typeface="Arial"/>
                  </a:rPr>
                  <a:t>t</a:t>
                </a:r>
                <a:r>
                  <a:rPr b="0" cap="none" sz="1400" i="0" lang="en-US" strike="noStrike" u="none">
                    <a:solidFill>
                      <a:schemeClr val="dk1"/>
                    </a:solidFill>
                    <a:latin typeface="Arial"/>
                    <a:ea typeface="Arial"/>
                    <a:cs typeface="Arial"/>
                    <a:sym typeface="Arial"/>
                  </a:rPr>
                  <a:t>e</a:t>
                </a:r>
                <a:r>
                  <a:rPr b="0" cap="none" sz="1400" i="0" lang="en-US" strike="noStrike" u="none">
                    <a:solidFill>
                      <a:schemeClr val="dk1"/>
                    </a:solidFill>
                    <a:latin typeface="Arial"/>
                    <a:ea typeface="Arial"/>
                    <a:cs typeface="Arial"/>
                    <a:sym typeface="Arial"/>
                  </a:rPr>
                  <a:t>s</a:t>
                </a:r>
                <a:r>
                  <a:rPr b="0" cap="none" sz="1400" i="0" lang="en-US" strike="noStrike" u="none">
                    <a:solidFill>
                      <a:schemeClr val="dk1"/>
                    </a:solidFill>
                    <a:latin typeface="Arial"/>
                    <a:ea typeface="Arial"/>
                    <a:cs typeface="Arial"/>
                    <a:sym typeface="Arial"/>
                  </a:rPr>
                  <a:t> </a:t>
                </a:r>
                <a:r>
                  <a:rPr b="0" cap="none" sz="1400" i="0" lang="en-US" strike="noStrike" u="none">
                    <a:solidFill>
                      <a:schemeClr val="dk1"/>
                    </a:solidFill>
                    <a:latin typeface="Arial"/>
                    <a:ea typeface="Arial"/>
                    <a:cs typeface="Arial"/>
                    <a:sym typeface="Arial"/>
                  </a:rPr>
                  <a:t>S</a:t>
                </a:r>
                <a:r>
                  <a:rPr b="0" cap="none" sz="1400" i="0" lang="en-US" strike="noStrike" u="none">
                    <a:solidFill>
                      <a:schemeClr val="dk1"/>
                    </a:solidFill>
                    <a:latin typeface="Arial"/>
                    <a:ea typeface="Arial"/>
                    <a:cs typeface="Arial"/>
                    <a:sym typeface="Arial"/>
                  </a:rPr>
                  <a:t>h</a:t>
                </a:r>
                <a:r>
                  <a:rPr b="0" cap="none" sz="1400" i="0" lang="en-US" strike="noStrike" u="none">
                    <a:solidFill>
                      <a:schemeClr val="dk1"/>
                    </a:solidFill>
                    <a:latin typeface="Arial"/>
                    <a:ea typeface="Arial"/>
                    <a:cs typeface="Arial"/>
                    <a:sym typeface="Arial"/>
                  </a:rPr>
                  <a:t>a</a:t>
                </a:r>
                <a:r>
                  <a:rPr b="0" cap="none" sz="1400" i="0" lang="en-US" strike="noStrike" u="none">
                    <a:solidFill>
                      <a:schemeClr val="dk1"/>
                    </a:solidFill>
                    <a:latin typeface="Arial"/>
                    <a:ea typeface="Arial"/>
                    <a:cs typeface="Arial"/>
                    <a:sym typeface="Arial"/>
                  </a:rPr>
                  <a:t>r</a:t>
                </a:r>
                <a:r>
                  <a:rPr b="0" cap="none" sz="1400" i="0" lang="en-US" strike="noStrike" u="none">
                    <a:solidFill>
                      <a:schemeClr val="dk1"/>
                    </a:solidFill>
                    <a:latin typeface="Arial"/>
                    <a:ea typeface="Arial"/>
                    <a:cs typeface="Arial"/>
                    <a:sym typeface="Arial"/>
                  </a:rPr>
                  <a:t>i</a:t>
                </a:r>
                <a:r>
                  <a:rPr b="0" cap="none" sz="1400" i="0" lang="en-US" strike="noStrike" u="none">
                    <a:solidFill>
                      <a:schemeClr val="dk1"/>
                    </a:solidFill>
                    <a:latin typeface="Arial"/>
                    <a:ea typeface="Arial"/>
                    <a:cs typeface="Arial"/>
                    <a:sym typeface="Arial"/>
                  </a:rPr>
                  <a:t>ng </a:t>
                </a:r>
                <a:r>
                  <a:rPr b="0" cap="none" sz="1400" i="0" lang="en-US" strike="noStrike" u="none">
                    <a:solidFill>
                      <a:schemeClr val="dk1"/>
                    </a:solidFill>
                    <a:latin typeface="Arial"/>
                    <a:ea typeface="Arial"/>
                    <a:cs typeface="Arial"/>
                    <a:sym typeface="Arial"/>
                  </a:rPr>
                  <a:t>promotes engagement and interaction within learning communities, encouraging discussions and collaborations among peers.</a:t>
                </a:r>
                <a:endParaRPr b="0" cap="none" sz="1400" i="0" strike="noStrike" u="none">
                  <a:solidFill>
                    <a:schemeClr val="dk1"/>
                  </a:solidFill>
                  <a:latin typeface="Arial"/>
                  <a:ea typeface="Arial"/>
                  <a:cs typeface="Arial"/>
                  <a:sym typeface="Arial"/>
                </a:endParaRPr>
              </a:p>
            </p:txBody>
          </p:sp>
          <p:sp>
            <p:nvSpPr>
              <p:cNvPr id="1048610" name="Google Shape;122;p36"/>
              <p:cNvSpPr/>
              <p:nvPr/>
            </p:nvSpPr>
            <p:spPr>
              <a:xfrm>
                <a:off x="712031" y="1234880"/>
                <a:ext cx="677400" cy="643500"/>
              </a:xfrm>
              <a:prstGeom prst="roundRect">
                <a:avLst>
                  <a:gd name="adj" fmla="val 16667"/>
                </a:avLst>
              </a:prstGeom>
              <a:solidFill>
                <a:srgbClr val="00717D"/>
              </a:solidFill>
              <a:ln w="12700" cap="flat" cmpd="sng">
                <a:solidFill>
                  <a:srgbClr val="00717D"/>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 strike="noStrike" u="none">
                    <a:solidFill>
                      <a:schemeClr val="lt1"/>
                    </a:solidFill>
                    <a:latin typeface="Arial"/>
                    <a:ea typeface="Arial"/>
                    <a:cs typeface="Arial"/>
                    <a:sym typeface="Arial"/>
                  </a:rPr>
                  <a:t>1</a:t>
                </a:r>
              </a:p>
            </p:txBody>
          </p:sp>
        </p:grpSp>
        <p:grpSp>
          <p:nvGrpSpPr>
            <p:cNvPr id="45" name="Google Shape;123;p36"/>
            <p:cNvGrpSpPr/>
            <p:nvPr/>
          </p:nvGrpSpPr>
          <p:grpSpPr>
            <a:xfrm>
              <a:off x="712031" y="2128260"/>
              <a:ext cx="7719999" cy="643500"/>
              <a:chOff x="712031" y="1974905"/>
              <a:chExt cx="7719999" cy="643500"/>
            </a:xfrm>
          </p:grpSpPr>
          <p:sp>
            <p:nvSpPr>
              <p:cNvPr id="1048611" name="Google Shape;124;p36"/>
              <p:cNvSpPr/>
              <p:nvPr/>
            </p:nvSpPr>
            <p:spPr>
              <a:xfrm>
                <a:off x="1372430" y="1974905"/>
                <a:ext cx="7059600" cy="643500"/>
              </a:xfrm>
              <a:prstGeom prst="rect"/>
              <a:solidFill>
                <a:srgbClr val="DDDDDD"/>
              </a:solidFill>
              <a:ln w="12700" cap="flat" cmpd="sng">
                <a:solidFill>
                  <a:srgbClr val="9B9B9B"/>
                </a:solidFill>
                <a:prstDash val="solid"/>
                <a:round/>
                <a:headEnd type="none" w="sm" len="sm"/>
                <a:tailEnd type="none" w="sm" len="sm"/>
              </a:ln>
            </p:spPr>
            <p:txBody>
              <a:bodyPr anchor="ctr" anchorCtr="0" bIns="45700" lIns="91425" rIns="91425" spcFirstLastPara="1" tIns="45700" wrap="square">
                <a:noAutofit/>
              </a:bodyPr>
              <a:p>
                <a:pPr algn="l" indent="0" lvl="0" marL="91440" marR="0" rtl="0">
                  <a:lnSpc>
                    <a:spcPct val="100000"/>
                  </a:lnSpc>
                  <a:spcBef>
                    <a:spcPts val="0"/>
                  </a:spcBef>
                  <a:spcAft>
                    <a:spcPts val="0"/>
                  </a:spcAft>
                  <a:buNone/>
                </a:pPr>
                <a:r>
                  <a:rPr b="0" cap="none" sz="1400" i="0" lang="en-US" strike="noStrike" u="none">
                    <a:solidFill>
                      <a:schemeClr val="dk1"/>
                    </a:solidFill>
                    <a:latin typeface="Arial"/>
                    <a:ea typeface="Arial"/>
                    <a:cs typeface="Arial"/>
                    <a:sym typeface="Arial"/>
                  </a:rPr>
                  <a:t>It facilitates collaborative learning, knowledge dissemination, and academic or professional development.</a:t>
                </a:r>
                <a:endParaRPr b="0" cap="none" sz="1400" i="0" strike="noStrike" u="none">
                  <a:solidFill>
                    <a:schemeClr val="dk1"/>
                  </a:solidFill>
                  <a:latin typeface="Arial"/>
                  <a:ea typeface="Arial"/>
                  <a:cs typeface="Arial"/>
                  <a:sym typeface="Arial"/>
                </a:endParaRPr>
              </a:p>
            </p:txBody>
          </p:sp>
          <p:sp>
            <p:nvSpPr>
              <p:cNvPr id="1048612" name="Google Shape;125;p36"/>
              <p:cNvSpPr/>
              <p:nvPr/>
            </p:nvSpPr>
            <p:spPr>
              <a:xfrm>
                <a:off x="712031" y="1974905"/>
                <a:ext cx="677400" cy="643500"/>
              </a:xfrm>
              <a:prstGeom prst="roundRect">
                <a:avLst>
                  <a:gd name="adj" fmla="val 16667"/>
                </a:avLst>
              </a:prstGeom>
              <a:solidFill>
                <a:srgbClr val="42424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 strike="noStrike" u="none">
                    <a:solidFill>
                      <a:schemeClr val="lt1"/>
                    </a:solidFill>
                    <a:latin typeface="Arial"/>
                    <a:ea typeface="Arial"/>
                    <a:cs typeface="Arial"/>
                    <a:sym typeface="Arial"/>
                  </a:rPr>
                  <a:t>2</a:t>
                </a: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8" name="Shape 129"/>
        <p:cNvGrpSpPr/>
        <p:nvPr/>
      </p:nvGrpSpPr>
      <p:grpSpPr>
        <a:xfrm>
          <a:off x="0" y="0"/>
          <a:ext cx="0" cy="0"/>
          <a:chOff x="0" y="0"/>
          <a:chExt cx="0" cy="0"/>
        </a:xfrm>
      </p:grpSpPr>
      <p:sp>
        <p:nvSpPr>
          <p:cNvPr id="1048615" name="Google Shape;130;p37"/>
          <p:cNvSpPr txBox="1"/>
          <p:nvPr/>
        </p:nvSpPr>
        <p:spPr>
          <a:xfrm>
            <a:off x="142495" y="1284891"/>
            <a:ext cx="5058600" cy="1043901"/>
          </a:xfrm>
          <a:prstGeom prst="rect"/>
          <a:noFill/>
          <a:ln>
            <a:noFill/>
          </a:ln>
        </p:spPr>
        <p:txBody>
          <a:bodyPr anchor="t" anchorCtr="0" bIns="45700" lIns="91425" rIns="91425" spcFirstLastPara="1" tIns="45700" wrap="square">
            <a:spAutoFit/>
          </a:bodyPr>
          <a:p>
            <a:pPr algn="l" indent="-224536" lvl="0" marL="173736" marR="0" rtl="0">
              <a:lnSpc>
                <a:spcPct val="100000"/>
              </a:lnSpc>
              <a:spcBef>
                <a:spcPts val="0"/>
              </a:spcBef>
              <a:spcAft>
                <a:spcPts val="0"/>
              </a:spcAft>
              <a:buClr>
                <a:srgbClr val="000000"/>
              </a:buClr>
              <a:buSzPts val="2200"/>
              <a:buFont typeface="Arial"/>
              <a:buChar char="•"/>
            </a:pPr>
            <a:r>
              <a:rPr b="1" sz="2200" lang="en"/>
              <a:t>Project 10 :</a:t>
            </a:r>
            <a:r>
              <a:rPr sz="2200" lang="en"/>
              <a:t> Build a Note Sharing Web Application using Django </a:t>
            </a:r>
            <a:r>
              <a:rPr sz="2200" lang="en"/>
              <a:t>Framework</a:t>
            </a:r>
            <a:r>
              <a:rPr sz="2200" lang="en"/>
              <a:t> (FSDW)</a:t>
            </a:r>
            <a:endParaRPr sz="2200"/>
          </a:p>
        </p:txBody>
      </p:sp>
      <p:sp>
        <p:nvSpPr>
          <p:cNvPr id="1048616" name="Google Shape;131;p37"/>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Problem Statement</a:t>
            </a:r>
            <a:endParaRPr b="0" cap="none" sz="1600" i="0" strike="noStrike" u="none">
              <a:solidFill>
                <a:srgbClr val="213163"/>
              </a:solidFill>
              <a:latin typeface="Arial"/>
              <a:ea typeface="Arial"/>
              <a:cs typeface="Arial"/>
              <a:sym typeface="Arial"/>
            </a:endParaRPr>
          </a:p>
        </p:txBody>
      </p:sp>
      <p:grpSp>
        <p:nvGrpSpPr>
          <p:cNvPr id="49" name="Google Shape;132;p37"/>
          <p:cNvGrpSpPr/>
          <p:nvPr/>
        </p:nvGrpSpPr>
        <p:grpSpPr>
          <a:xfrm>
            <a:off x="5699883" y="1288468"/>
            <a:ext cx="3189304" cy="2766856"/>
            <a:chOff x="4578211" y="760307"/>
            <a:chExt cx="4510006" cy="3741355"/>
          </a:xfrm>
        </p:grpSpPr>
        <p:pic>
          <p:nvPicPr>
            <p:cNvPr id="2097155" name="Google Shape;133;p37" descr="A purple question mark with gears  Description automatically generated"/>
            <p:cNvPicPr preferRelativeResize="0">
              <a:picLocks/>
            </p:cNvPicPr>
            <p:nvPr/>
          </p:nvPicPr>
          <p:blipFill rotWithShape="1">
            <a:blip xmlns:r="http://schemas.openxmlformats.org/officeDocument/2006/relationships" r:embed="rId1">
              <a:alphaModFix/>
            </a:blip>
            <a:srcRect l="11111" t="10028" r="10940" b="11567"/>
            <a:stretch>
              <a:fillRect/>
            </a:stretch>
          </p:blipFill>
          <p:spPr>
            <a:xfrm>
              <a:off x="5486396" y="760307"/>
              <a:ext cx="3601821" cy="3622886"/>
            </a:xfrm>
            <a:prstGeom prst="rect"/>
            <a:noFill/>
            <a:ln>
              <a:noFill/>
            </a:ln>
          </p:spPr>
        </p:pic>
        <p:pic>
          <p:nvPicPr>
            <p:cNvPr id="2097156" name="Google Shape;134;p37" descr="Businessman with clipboard"/>
            <p:cNvPicPr preferRelativeResize="0">
              <a:picLocks/>
            </p:cNvPicPr>
            <p:nvPr/>
          </p:nvPicPr>
          <p:blipFill rotWithShape="1">
            <a:blip xmlns:r="http://schemas.openxmlformats.org/officeDocument/2006/relationships" r:embed="rId2">
              <a:alphaModFix/>
            </a:blip>
            <a:srcRect l="0" t="0" r="0" b="60168"/>
            <a:stretch>
              <a:fillRect/>
            </a:stretch>
          </p:blipFill>
          <p:spPr>
            <a:xfrm>
              <a:off x="4578211" y="2188308"/>
              <a:ext cx="2340981" cy="2313354"/>
            </a:xfrm>
            <a:prstGeom prst="rect"/>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2" name="Shape 138"/>
        <p:cNvGrpSpPr/>
        <p:nvPr/>
      </p:nvGrpSpPr>
      <p:grpSpPr>
        <a:xfrm>
          <a:off x="0" y="0"/>
          <a:ext cx="0" cy="0"/>
          <a:chOff x="0" y="0"/>
          <a:chExt cx="0" cy="0"/>
        </a:xfrm>
      </p:grpSpPr>
      <p:sp>
        <p:nvSpPr>
          <p:cNvPr id="1048619" name="Google Shape;139;p38"/>
          <p:cNvSpPr txBox="1"/>
          <p:nvPr/>
        </p:nvSpPr>
        <p:spPr>
          <a:xfrm>
            <a:off x="143933" y="683683"/>
            <a:ext cx="4428000" cy="338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Project Overview</a:t>
            </a:r>
            <a:endParaRPr b="0" cap="none" sz="1600" i="0" strike="noStrike" u="none">
              <a:solidFill>
                <a:srgbClr val="213163"/>
              </a:solidFill>
              <a:latin typeface="Arial"/>
              <a:ea typeface="Arial"/>
              <a:cs typeface="Arial"/>
              <a:sym typeface="Arial"/>
            </a:endParaRPr>
          </a:p>
        </p:txBody>
      </p:sp>
      <p:sp>
        <p:nvSpPr>
          <p:cNvPr id="1048620" name="Google Shape;140;p38"/>
          <p:cNvSpPr txBox="1"/>
          <p:nvPr/>
        </p:nvSpPr>
        <p:spPr>
          <a:xfrm>
            <a:off x="143805" y="1142014"/>
            <a:ext cx="5055000" cy="1310600"/>
          </a:xfrm>
          <a:prstGeom prst="rect"/>
          <a:noFill/>
          <a:ln>
            <a:noFill/>
          </a:ln>
        </p:spPr>
        <p:txBody>
          <a:bodyPr anchor="t" anchorCtr="0" bIns="45700" lIns="91425" rIns="91425" spcFirstLastPara="1" tIns="45700" wrap="square">
            <a:spAutoFit/>
          </a:bodyPr>
          <a:p>
            <a:pPr algn="ctr" indent="0" lvl="0" marL="457200" marR="0" rtl="0">
              <a:lnSpc>
                <a:spcPct val="100000"/>
              </a:lnSpc>
              <a:spcBef>
                <a:spcPts val="0"/>
              </a:spcBef>
              <a:spcAft>
                <a:spcPts val="0"/>
              </a:spcAft>
              <a:buNone/>
            </a:pPr>
            <a:r>
              <a:rPr b="1" lang="en"/>
              <a:t>- N</a:t>
            </a:r>
            <a:r>
              <a:rPr b="1" lang="en-US"/>
              <a:t>o</a:t>
            </a:r>
            <a:r>
              <a:rPr b="1" lang="en-US"/>
              <a:t>t</a:t>
            </a:r>
            <a:r>
              <a:rPr b="1" lang="en-US"/>
              <a:t>e</a:t>
            </a:r>
            <a:r>
              <a:rPr b="1" lang="en-US"/>
              <a:t>s</a:t>
            </a:r>
            <a:r>
              <a:rPr b="1" lang="en-US"/>
              <a:t>h</a:t>
            </a:r>
            <a:r>
              <a:rPr b="1" lang="en-US"/>
              <a:t>a</a:t>
            </a:r>
            <a:r>
              <a:rPr b="1" lang="en-US"/>
              <a:t>r</a:t>
            </a:r>
            <a:r>
              <a:rPr b="1" lang="en-US"/>
              <a:t>e</a:t>
            </a:r>
            <a:r>
              <a:rPr b="1" lang="en-US"/>
              <a:t> </a:t>
            </a:r>
            <a:r>
              <a:rPr b="1" lang="en"/>
              <a:t>is a web app made with Django in Python, enabling easy sharing of resources between teachers and students in the same institution.</a:t>
            </a:r>
            <a:endParaRPr b="1"/>
          </a:p>
          <a:p>
            <a:pPr algn="ctr" indent="0" lvl="0" marL="457200" marR="0" rtl="0">
              <a:lnSpc>
                <a:spcPct val="100000"/>
              </a:lnSpc>
              <a:spcBef>
                <a:spcPts val="0"/>
              </a:spcBef>
              <a:spcAft>
                <a:spcPts val="0"/>
              </a:spcAft>
              <a:buNone/>
            </a:pPr>
            <a:r>
              <a:rPr b="1" lang="en"/>
              <a:t>- It boasts a straightforward and user-friendly interface, ensuring users can easily access and utilize all of its features.</a:t>
            </a:r>
            <a:endParaRPr b="1"/>
          </a:p>
        </p:txBody>
      </p:sp>
      <p:pic>
        <p:nvPicPr>
          <p:cNvPr id="2097157" name="Google Shape;141;p38" descr="Person writing on whiteboard"/>
          <p:cNvPicPr preferRelativeResize="0">
            <a:picLocks/>
          </p:cNvPicPr>
          <p:nvPr/>
        </p:nvPicPr>
        <p:blipFill rotWithShape="1">
          <a:blip xmlns:r="http://schemas.openxmlformats.org/officeDocument/2006/relationships" r:embed="rId1">
            <a:alphaModFix/>
          </a:blip>
          <a:srcRect l="0" t="0" r="16286" b="0"/>
          <a:stretch>
            <a:fillRect/>
          </a:stretch>
        </p:blipFill>
        <p:spPr>
          <a:xfrm>
            <a:off x="5419077" y="1360299"/>
            <a:ext cx="3453703" cy="2747189"/>
          </a:xfrm>
          <a:prstGeom prst="rect"/>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5" name="Shape 145"/>
        <p:cNvGrpSpPr/>
        <p:nvPr/>
      </p:nvGrpSpPr>
      <p:grpSpPr>
        <a:xfrm>
          <a:off x="0" y="0"/>
          <a:ext cx="0" cy="0"/>
          <a:chOff x="0" y="0"/>
          <a:chExt cx="0" cy="0"/>
        </a:xfrm>
      </p:grpSpPr>
      <p:sp>
        <p:nvSpPr>
          <p:cNvPr id="1048623" name="Google Shape;146;p39"/>
          <p:cNvSpPr txBox="1"/>
          <p:nvPr/>
        </p:nvSpPr>
        <p:spPr>
          <a:xfrm>
            <a:off x="295443" y="683683"/>
            <a:ext cx="427655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Proposed Solution</a:t>
            </a:r>
            <a:endParaRPr b="0" cap="none" sz="1600" i="0" strike="noStrike" u="none">
              <a:solidFill>
                <a:srgbClr val="213163"/>
              </a:solidFill>
              <a:latin typeface="Arial"/>
              <a:ea typeface="Arial"/>
              <a:cs typeface="Arial"/>
              <a:sym typeface="Arial"/>
            </a:endParaRPr>
          </a:p>
        </p:txBody>
      </p:sp>
      <p:sp>
        <p:nvSpPr>
          <p:cNvPr id="1048624" name="Google Shape;147;p39"/>
          <p:cNvSpPr txBox="1"/>
          <p:nvPr/>
        </p:nvSpPr>
        <p:spPr>
          <a:xfrm>
            <a:off x="126996" y="1134562"/>
            <a:ext cx="8466900" cy="2123400"/>
          </a:xfrm>
          <a:prstGeom prst="rect"/>
          <a:noFill/>
          <a:ln>
            <a:noFill/>
          </a:ln>
        </p:spPr>
        <p:txBody>
          <a:bodyPr anchor="t" anchorCtr="0" bIns="45700" lIns="91425" rIns="91425" spcFirstLastPara="1" tIns="45700" wrap="square">
            <a:spAutoFit/>
          </a:bodyPr>
          <a:p>
            <a:pPr algn="l" indent="-173736" lvl="0" marL="173736" marR="0" rtl="0">
              <a:lnSpc>
                <a:spcPct val="100000"/>
              </a:lnSpc>
              <a:spcBef>
                <a:spcPts val="0"/>
              </a:spcBef>
              <a:spcAft>
                <a:spcPts val="0"/>
              </a:spcAft>
              <a:buClr>
                <a:srgbClr val="000000"/>
              </a:buClr>
              <a:buSzPts val="1400"/>
              <a:buFont typeface="Arial"/>
              <a:buChar char="•"/>
            </a:pPr>
            <a:r>
              <a:rPr lang="en"/>
              <a:t>1. Text-based Notes Sharing: Create and share notes as text files via email, messaging apps, or cloud storage services.</a:t>
            </a:r>
            <a:endParaRPr/>
          </a:p>
          <a:p>
            <a:pPr algn="l" indent="-173736" lvl="0" marL="173736" marR="0" rtl="0">
              <a:lnSpc>
                <a:spcPct val="100000"/>
              </a:lnSpc>
              <a:spcBef>
                <a:spcPts val="0"/>
              </a:spcBef>
              <a:spcAft>
                <a:spcPts val="0"/>
              </a:spcAft>
              <a:buClr>
                <a:srgbClr val="000000"/>
              </a:buClr>
              <a:buSzPts val="1400"/>
              <a:buFont typeface="Arial"/>
              <a:buChar char="•"/>
            </a:pPr>
            <a:r>
              <a:rPr lang="en"/>
              <a:t>2. Document Sharing Platforms: Use Google Docs or Microsoft Word Online to create and share notes collaboratively via shareable links.</a:t>
            </a:r>
            <a:endParaRPr/>
          </a:p>
          <a:p>
            <a:pPr algn="l" indent="-173736" lvl="0" marL="173736" marR="0" rtl="0">
              <a:lnSpc>
                <a:spcPct val="100000"/>
              </a:lnSpc>
              <a:spcBef>
                <a:spcPts val="0"/>
              </a:spcBef>
              <a:spcAft>
                <a:spcPts val="0"/>
              </a:spcAft>
              <a:buClr>
                <a:srgbClr val="000000"/>
              </a:buClr>
              <a:buSzPts val="1400"/>
              <a:buFont typeface="Arial"/>
              <a:buChar char="•"/>
            </a:pPr>
            <a:r>
              <a:rPr lang="en"/>
              <a:t>3. Image-based Notes: Take pictures of handwritten or printed notes and share them directly or compile them into a PDF document.</a:t>
            </a:r>
            <a:endParaRPr/>
          </a:p>
          <a:p>
            <a:pPr algn="l" indent="-173736" lvl="0" marL="173736" marR="0" rtl="0">
              <a:lnSpc>
                <a:spcPct val="100000"/>
              </a:lnSpc>
              <a:spcBef>
                <a:spcPts val="0"/>
              </a:spcBef>
              <a:spcAft>
                <a:spcPts val="0"/>
              </a:spcAft>
              <a:buClr>
                <a:srgbClr val="000000"/>
              </a:buClr>
              <a:buSzPts val="1400"/>
              <a:buFont typeface="Arial"/>
              <a:buChar char="•"/>
            </a:pPr>
            <a:r>
              <a:rPr lang="en"/>
              <a:t>4. Voice Notes: Record voice memos using a smartphone or computer and share them via messaging apps or email.</a:t>
            </a:r>
            <a:endParaRPr/>
          </a:p>
          <a:p>
            <a:pPr algn="l" indent="-173736" lvl="0" marL="173736" marR="0" rtl="0">
              <a:lnSpc>
                <a:spcPct val="100000"/>
              </a:lnSpc>
              <a:spcBef>
                <a:spcPts val="0"/>
              </a:spcBef>
              <a:spcAft>
                <a:spcPts val="0"/>
              </a:spcAft>
              <a:buClr>
                <a:srgbClr val="000000"/>
              </a:buClr>
              <a:buSzPts val="1400"/>
              <a:buFont typeface="Arial"/>
              <a:buChar char="•"/>
            </a:pPr>
            <a:r>
              <a:rPr lang="en"/>
              <a:t>5. Online Note-taking Platforms: Utilize platforms like Evernote or OneNote for digital note-taking and easy sharing with collaborators.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8" name="Shape 151"/>
        <p:cNvGrpSpPr/>
        <p:nvPr/>
      </p:nvGrpSpPr>
      <p:grpSpPr>
        <a:xfrm>
          <a:off x="0" y="0"/>
          <a:ext cx="0" cy="0"/>
          <a:chOff x="0" y="0"/>
          <a:chExt cx="0" cy="0"/>
        </a:xfrm>
      </p:grpSpPr>
      <p:sp>
        <p:nvSpPr>
          <p:cNvPr id="1048627" name="Google Shape;152;p40"/>
          <p:cNvSpPr txBox="1"/>
          <p:nvPr/>
        </p:nvSpPr>
        <p:spPr>
          <a:xfrm>
            <a:off x="143933" y="683683"/>
            <a:ext cx="4428068" cy="33855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Technology used</a:t>
            </a:r>
            <a:endParaRPr b="0" cap="none" sz="1600" i="0" strike="noStrike" u="none">
              <a:solidFill>
                <a:srgbClr val="213163"/>
              </a:solidFill>
              <a:latin typeface="Arial"/>
              <a:ea typeface="Arial"/>
              <a:cs typeface="Arial"/>
              <a:sym typeface="Arial"/>
            </a:endParaRPr>
          </a:p>
        </p:txBody>
      </p:sp>
      <p:sp>
        <p:nvSpPr>
          <p:cNvPr id="1048628" name="Google Shape;153;p40"/>
          <p:cNvSpPr txBox="1"/>
          <p:nvPr/>
        </p:nvSpPr>
        <p:spPr>
          <a:xfrm>
            <a:off x="406562" y="1083221"/>
            <a:ext cx="4445100" cy="1107400"/>
          </a:xfrm>
          <a:prstGeom prst="rect"/>
          <a:noFill/>
          <a:ln>
            <a:noFill/>
          </a:ln>
        </p:spPr>
        <p:txBody>
          <a:bodyPr anchor="t" anchorCtr="0" bIns="45700" lIns="91425" rIns="91425" spcFirstLastPara="1" tIns="45700" wrap="square">
            <a:spAutoFit/>
          </a:bodyPr>
          <a:p>
            <a:pPr algn="l" indent="-173736" lvl="0" marL="173736" marR="0" rtl="0">
              <a:lnSpc>
                <a:spcPct val="100000"/>
              </a:lnSpc>
              <a:spcBef>
                <a:spcPts val="0"/>
              </a:spcBef>
              <a:spcAft>
                <a:spcPts val="0"/>
              </a:spcAft>
              <a:buClr>
                <a:srgbClr val="000000"/>
              </a:buClr>
              <a:buSzPts val="1400"/>
              <a:buFont typeface="Arial"/>
              <a:buChar char="•"/>
            </a:pPr>
            <a:r>
              <a:rPr lang="en"/>
              <a:t>HTML (Hypertext Markup Language)</a:t>
            </a:r>
          </a:p>
          <a:p>
            <a:pPr algn="l" indent="-173736" lvl="0" marL="173736" marR="0" rtl="0">
              <a:lnSpc>
                <a:spcPct val="100000"/>
              </a:lnSpc>
              <a:spcBef>
                <a:spcPts val="0"/>
              </a:spcBef>
              <a:spcAft>
                <a:spcPts val="0"/>
              </a:spcAft>
              <a:buClr>
                <a:srgbClr val="000000"/>
              </a:buClr>
              <a:buSzPts val="1400"/>
              <a:buFont typeface="Arial"/>
              <a:buChar char="•"/>
            </a:pPr>
            <a:r>
              <a:rPr lang="en"/>
              <a:t>CSS (Cascading Style Sheet)</a:t>
            </a:r>
          </a:p>
          <a:p>
            <a:pPr algn="l" indent="-173736" lvl="0" marL="173736" marR="0" rtl="0">
              <a:lnSpc>
                <a:spcPct val="100000"/>
              </a:lnSpc>
              <a:spcBef>
                <a:spcPts val="0"/>
              </a:spcBef>
              <a:spcAft>
                <a:spcPts val="0"/>
              </a:spcAft>
              <a:buClr>
                <a:srgbClr val="000000"/>
              </a:buClr>
              <a:buSzPts val="1400"/>
              <a:buFont typeface="Arial"/>
              <a:buChar char="•"/>
            </a:pPr>
            <a:r>
              <a:rPr lang="en"/>
              <a:t>JavaScript</a:t>
            </a:r>
          </a:p>
          <a:p>
            <a:pPr algn="l" indent="-173736" lvl="0" marL="173736" marR="0" rtl="0">
              <a:lnSpc>
                <a:spcPct val="100000"/>
              </a:lnSpc>
              <a:spcBef>
                <a:spcPts val="0"/>
              </a:spcBef>
              <a:spcAft>
                <a:spcPts val="0"/>
              </a:spcAft>
              <a:buClr>
                <a:srgbClr val="000000"/>
              </a:buClr>
              <a:buSzPts val="1400"/>
              <a:buFont typeface="Arial"/>
              <a:buChar char="•"/>
            </a:pPr>
            <a:r>
              <a:rPr lang="en"/>
              <a:t>Python (Django)</a:t>
            </a:r>
          </a:p>
          <a:p>
            <a:pPr algn="l" indent="-173736" lvl="0" marL="173736" marR="0" rtl="0">
              <a:lnSpc>
                <a:spcPct val="100000"/>
              </a:lnSpc>
              <a:spcBef>
                <a:spcPts val="0"/>
              </a:spcBef>
              <a:spcAft>
                <a:spcPts val="0"/>
              </a:spcAft>
              <a:buClr>
                <a:srgbClr val="000000"/>
              </a:buClr>
              <a:buSzPts val="1400"/>
              <a:buFont typeface="Arial"/>
              <a:buChar char="•"/>
            </a:pPr>
            <a:r>
              <a:rPr lang="en"/>
              <a:t>SQL (Database)</a:t>
            </a:r>
            <a:r>
              <a:rPr b="0" cap="none" sz="1400" i="0" lang="en" strike="noStrike" u="none">
                <a:solidFill>
                  <a:srgbClr val="000000"/>
                </a:solidFill>
                <a:latin typeface="Arial"/>
                <a:ea typeface="Arial"/>
                <a:cs typeface="Arial"/>
                <a:sym typeface="Aria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1" name="Shape 157"/>
        <p:cNvGrpSpPr/>
        <p:nvPr/>
      </p:nvGrpSpPr>
      <p:grpSpPr>
        <a:xfrm>
          <a:off x="0" y="0"/>
          <a:ext cx="0" cy="0"/>
          <a:chOff x="0" y="0"/>
          <a:chExt cx="0" cy="0"/>
        </a:xfrm>
      </p:grpSpPr>
      <p:sp>
        <p:nvSpPr>
          <p:cNvPr id="1048631" name="Google Shape;158;g2c949e88d6c_0_9"/>
          <p:cNvSpPr txBox="1"/>
          <p:nvPr/>
        </p:nvSpPr>
        <p:spPr>
          <a:xfrm>
            <a:off x="143933" y="683683"/>
            <a:ext cx="4428000" cy="338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Modelling &amp; Result</a:t>
            </a:r>
          </a:p>
        </p:txBody>
      </p:sp>
      <p:sp>
        <p:nvSpPr>
          <p:cNvPr id="1048632" name="Google Shape;159;g2c949e88d6c_0_9"/>
          <p:cNvSpPr/>
          <p:nvPr/>
        </p:nvSpPr>
        <p:spPr>
          <a:xfrm>
            <a:off x="1456841" y="1167779"/>
            <a:ext cx="6548100" cy="3483600"/>
          </a:xfrm>
          <a:prstGeom prst="rect"/>
          <a:noFill/>
          <a:ln w="127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58" name="Google Shape;160;g2c949e88d6c_0_9"/>
          <p:cNvPicPr preferRelativeResize="0">
            <a:picLocks/>
          </p:cNvPicPr>
          <p:nvPr/>
        </p:nvPicPr>
        <p:blipFill>
          <a:blip xmlns:r="http://schemas.openxmlformats.org/officeDocument/2006/relationships" r:embed="rId1">
            <a:alphaModFix/>
          </a:blip>
          <a:srcRect l="6136" r="6136"/>
          <a:stretch>
            <a:fillRect/>
          </a:stretch>
        </p:blipFill>
        <p:spPr>
          <a:xfrm>
            <a:off x="1456839" y="1148429"/>
            <a:ext cx="6548102" cy="3502949"/>
          </a:xfrm>
          <a:prstGeom prst="rect"/>
          <a:noFill/>
          <a:ln w="12700" cap="flat" cmpd="sng">
            <a:solidFill>
              <a:srgbClr val="D8D8D8"/>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4" name="Shape 164"/>
        <p:cNvGrpSpPr/>
        <p:nvPr/>
      </p:nvGrpSpPr>
      <p:grpSpPr>
        <a:xfrm>
          <a:off x="0" y="0"/>
          <a:ext cx="0" cy="0"/>
          <a:chOff x="0" y="0"/>
          <a:chExt cx="0" cy="0"/>
        </a:xfrm>
      </p:grpSpPr>
      <p:sp>
        <p:nvSpPr>
          <p:cNvPr id="1048635" name="Google Shape;165;g2c949e88d6c_0_3"/>
          <p:cNvSpPr txBox="1"/>
          <p:nvPr/>
        </p:nvSpPr>
        <p:spPr>
          <a:xfrm>
            <a:off x="143933" y="683683"/>
            <a:ext cx="4428000" cy="338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 strike="noStrike" u="none">
                <a:solidFill>
                  <a:srgbClr val="213163"/>
                </a:solidFill>
                <a:latin typeface="Arial"/>
                <a:ea typeface="Arial"/>
                <a:cs typeface="Arial"/>
                <a:sym typeface="Arial"/>
              </a:rPr>
              <a:t>Modelling &amp; Result</a:t>
            </a:r>
          </a:p>
        </p:txBody>
      </p:sp>
      <p:sp>
        <p:nvSpPr>
          <p:cNvPr id="1048636" name="Google Shape;166;g2c949e88d6c_0_3"/>
          <p:cNvSpPr/>
          <p:nvPr/>
        </p:nvSpPr>
        <p:spPr>
          <a:xfrm>
            <a:off x="1456841" y="1167779"/>
            <a:ext cx="6548100" cy="3483600"/>
          </a:xfrm>
          <a:prstGeom prst="rect"/>
          <a:noFill/>
          <a:ln w="127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t/>
            </a:r>
            <a:endParaRPr b="0" cap="none" sz="1400" i="0" strike="noStrike" u="none">
              <a:solidFill>
                <a:schemeClr val="lt1"/>
              </a:solidFill>
              <a:latin typeface="Arial"/>
              <a:ea typeface="Arial"/>
              <a:cs typeface="Arial"/>
              <a:sym typeface="Arial"/>
            </a:endParaRPr>
          </a:p>
        </p:txBody>
      </p:sp>
      <p:pic>
        <p:nvPicPr>
          <p:cNvPr id="2097159" name="Google Shape;167;g2c949e88d6c_0_3"/>
          <p:cNvPicPr preferRelativeResize="0">
            <a:picLocks/>
          </p:cNvPicPr>
          <p:nvPr/>
        </p:nvPicPr>
        <p:blipFill>
          <a:blip xmlns:r="http://schemas.openxmlformats.org/officeDocument/2006/relationships" r:embed="rId1">
            <a:alphaModFix/>
          </a:blip>
          <a:srcRect l="0" t="16964" r="1159" b="3"/>
          <a:stretch>
            <a:fillRect/>
          </a:stretch>
        </p:blipFill>
        <p:spPr>
          <a:xfrm>
            <a:off x="1456850" y="1163578"/>
            <a:ext cx="6472214" cy="3487704"/>
          </a:xfrm>
          <a:prstGeom prst="rect"/>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Dr Moinudeen Syed</dc:creator>
  <dcterms:created xsi:type="dcterms:W3CDTF">2024-04-05T05:54:27Z</dcterms:created>
  <dcterms:modified xsi:type="dcterms:W3CDTF">2024-04-05T05:54:27Z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2ea8feb1cf0d4af0a99e76bb7c10db50</vt:lpwstr>
  </property>
</Properties>
</file>